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8"/>
  </p:notesMasterIdLst>
  <p:sldIdLst>
    <p:sldId id="256" r:id="rId2"/>
    <p:sldId id="257" r:id="rId3"/>
    <p:sldId id="258" r:id="rId4"/>
    <p:sldId id="272" r:id="rId5"/>
    <p:sldId id="259" r:id="rId6"/>
    <p:sldId id="261" r:id="rId7"/>
    <p:sldId id="262" r:id="rId8"/>
    <p:sldId id="260" r:id="rId9"/>
    <p:sldId id="263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4" r:id="rId18"/>
    <p:sldId id="275" r:id="rId19"/>
    <p:sldId id="276" r:id="rId20"/>
    <p:sldId id="278" r:id="rId21"/>
    <p:sldId id="279" r:id="rId22"/>
    <p:sldId id="280" r:id="rId23"/>
    <p:sldId id="277" r:id="rId24"/>
    <p:sldId id="285" r:id="rId25"/>
    <p:sldId id="282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38" autoAdjust="0"/>
  </p:normalViewPr>
  <p:slideViewPr>
    <p:cSldViewPr>
      <p:cViewPr>
        <p:scale>
          <a:sx n="80" d="100"/>
          <a:sy n="80" d="100"/>
        </p:scale>
        <p:origin x="-1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1366F4-067C-41F0-9CFA-C010FC9AF66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1D5601-AC83-4A16-905E-0316E38B6F35}">
      <dgm:prSet/>
      <dgm:spPr/>
      <dgm:t>
        <a:bodyPr/>
        <a:lstStyle/>
        <a:p>
          <a:pPr rtl="0"/>
          <a:r>
            <a:rPr lang="ru-RU" dirty="0" smtClean="0"/>
            <a:t>Гражданский кодекс РФ  глава 4 «Юридические лица»:</a:t>
          </a:r>
        </a:p>
        <a:p>
          <a:pPr rtl="0"/>
          <a:r>
            <a:rPr lang="ru-RU" dirty="0" smtClean="0"/>
            <a:t>§1 «Основные положения»  и §2 «Коммерческие корпоративные организации» (статьи 48 – 106.6)</a:t>
          </a:r>
          <a:endParaRPr lang="ru-RU" dirty="0"/>
        </a:p>
      </dgm:t>
    </dgm:pt>
    <dgm:pt modelId="{AE295F02-A985-4DEF-A603-CE765FF3F718}" type="parTrans" cxnId="{F7876E8A-413C-4931-8A36-92D8030EC19A}">
      <dgm:prSet/>
      <dgm:spPr/>
      <dgm:t>
        <a:bodyPr/>
        <a:lstStyle/>
        <a:p>
          <a:endParaRPr lang="ru-RU"/>
        </a:p>
      </dgm:t>
    </dgm:pt>
    <dgm:pt modelId="{F47BB59E-796D-4008-8E0A-5D6C35727B0F}" type="sibTrans" cxnId="{F7876E8A-413C-4931-8A36-92D8030EC19A}">
      <dgm:prSet/>
      <dgm:spPr/>
      <dgm:t>
        <a:bodyPr/>
        <a:lstStyle/>
        <a:p>
          <a:endParaRPr lang="ru-RU"/>
        </a:p>
      </dgm:t>
    </dgm:pt>
    <dgm:pt modelId="{A8D1B956-0D5D-4DB6-ADC9-0CF6DD4FBD97}">
      <dgm:prSet/>
      <dgm:spPr/>
      <dgm:t>
        <a:bodyPr/>
        <a:lstStyle/>
        <a:p>
          <a:pPr rtl="0"/>
          <a:r>
            <a:rPr lang="ru-RU" dirty="0" smtClean="0"/>
            <a:t>Федеральный закон от 8 февраля 1998 г. N 14-ФЗ «Об обществах с ограниченной ответственностью»;</a:t>
          </a:r>
          <a:endParaRPr lang="ru-RU" dirty="0"/>
        </a:p>
      </dgm:t>
    </dgm:pt>
    <dgm:pt modelId="{201E3398-941D-47AE-955F-494A68AEBFE5}" type="parTrans" cxnId="{E9195B0C-12CD-4C67-A8A6-69A5EAC4D359}">
      <dgm:prSet/>
      <dgm:spPr/>
      <dgm:t>
        <a:bodyPr/>
        <a:lstStyle/>
        <a:p>
          <a:endParaRPr lang="ru-RU"/>
        </a:p>
      </dgm:t>
    </dgm:pt>
    <dgm:pt modelId="{BAF720EF-E719-42D0-8240-8839CAAC2B87}" type="sibTrans" cxnId="{E9195B0C-12CD-4C67-A8A6-69A5EAC4D359}">
      <dgm:prSet/>
      <dgm:spPr/>
      <dgm:t>
        <a:bodyPr/>
        <a:lstStyle/>
        <a:p>
          <a:endParaRPr lang="ru-RU"/>
        </a:p>
      </dgm:t>
    </dgm:pt>
    <dgm:pt modelId="{7E3A0207-C3FB-491D-B3F5-C42EB327C689}">
      <dgm:prSet/>
      <dgm:spPr/>
      <dgm:t>
        <a:bodyPr/>
        <a:lstStyle/>
        <a:p>
          <a:pPr rtl="0"/>
          <a:r>
            <a:rPr lang="ru-RU" dirty="0" smtClean="0"/>
            <a:t>Федеральный закон от 26 декабря 1995 г. N 208-ФЗ «Об акционерных обществах»</a:t>
          </a:r>
          <a:endParaRPr lang="ru-RU" dirty="0"/>
        </a:p>
      </dgm:t>
    </dgm:pt>
    <dgm:pt modelId="{A1EC2577-497F-4754-B6FB-1EDF44EC256B}" type="parTrans" cxnId="{E97C0445-B98F-4C64-89A4-81A48491E6CE}">
      <dgm:prSet/>
      <dgm:spPr/>
      <dgm:t>
        <a:bodyPr/>
        <a:lstStyle/>
        <a:p>
          <a:endParaRPr lang="ru-RU"/>
        </a:p>
      </dgm:t>
    </dgm:pt>
    <dgm:pt modelId="{B873F14D-342E-4CF3-ADCA-948F655057A7}" type="sibTrans" cxnId="{E97C0445-B98F-4C64-89A4-81A48491E6CE}">
      <dgm:prSet/>
      <dgm:spPr/>
      <dgm:t>
        <a:bodyPr/>
        <a:lstStyle/>
        <a:p>
          <a:endParaRPr lang="ru-RU"/>
        </a:p>
      </dgm:t>
    </dgm:pt>
    <dgm:pt modelId="{79F65D0F-D0E9-4EA9-BCFC-C201BE1413F9}">
      <dgm:prSet/>
      <dgm:spPr/>
      <dgm:t>
        <a:bodyPr/>
        <a:lstStyle/>
        <a:p>
          <a:pPr rtl="0"/>
          <a:r>
            <a:rPr lang="ru-RU" dirty="0" smtClean="0"/>
            <a:t>Федеральный закон от 22 апреля 1996 г. N 39-ФЗ «О рынке ценных бумаг»</a:t>
          </a:r>
          <a:endParaRPr lang="ru-RU" dirty="0"/>
        </a:p>
      </dgm:t>
    </dgm:pt>
    <dgm:pt modelId="{0C7EA437-74A2-4751-83DD-C747087AC0BB}" type="parTrans" cxnId="{7DCB5126-0E6E-45EA-A692-4507AFDC8F4B}">
      <dgm:prSet/>
      <dgm:spPr/>
      <dgm:t>
        <a:bodyPr/>
        <a:lstStyle/>
        <a:p>
          <a:endParaRPr lang="ru-RU"/>
        </a:p>
      </dgm:t>
    </dgm:pt>
    <dgm:pt modelId="{D4444DB6-1FD5-47F2-B2D4-34C85762058F}" type="sibTrans" cxnId="{7DCB5126-0E6E-45EA-A692-4507AFDC8F4B}">
      <dgm:prSet/>
      <dgm:spPr/>
      <dgm:t>
        <a:bodyPr/>
        <a:lstStyle/>
        <a:p>
          <a:endParaRPr lang="ru-RU"/>
        </a:p>
      </dgm:t>
    </dgm:pt>
    <dgm:pt modelId="{A6D3CD86-A309-470D-A057-8D8457A71C56}">
      <dgm:prSet/>
      <dgm:spPr/>
      <dgm:t>
        <a:bodyPr/>
        <a:lstStyle/>
        <a:p>
          <a:pPr rtl="0"/>
          <a:r>
            <a:rPr lang="ru-RU" dirty="0" smtClean="0"/>
            <a:t>Корпоративное право: учебный курс (отв. ред. И.С. Шиткина). - М.: "КНОРУС", 2015. (есть в Гарант и Консультант плюс)</a:t>
          </a:r>
          <a:endParaRPr lang="ru-RU" dirty="0"/>
        </a:p>
      </dgm:t>
    </dgm:pt>
    <dgm:pt modelId="{D657FF8B-F336-4832-AD6A-F6FE5B3ED213}" type="parTrans" cxnId="{DD9DDA19-4795-4165-828D-1BCD52DB6EC2}">
      <dgm:prSet/>
      <dgm:spPr/>
      <dgm:t>
        <a:bodyPr/>
        <a:lstStyle/>
        <a:p>
          <a:endParaRPr lang="ru-RU"/>
        </a:p>
      </dgm:t>
    </dgm:pt>
    <dgm:pt modelId="{D351DE0D-DA4E-449B-960D-F32726043D0F}" type="sibTrans" cxnId="{DD9DDA19-4795-4165-828D-1BCD52DB6EC2}">
      <dgm:prSet/>
      <dgm:spPr/>
      <dgm:t>
        <a:bodyPr/>
        <a:lstStyle/>
        <a:p>
          <a:endParaRPr lang="ru-RU"/>
        </a:p>
      </dgm:t>
    </dgm:pt>
    <dgm:pt modelId="{57E74844-D6FA-432F-BE00-2A3E7980D584}" type="pres">
      <dgm:prSet presAssocID="{491366F4-067C-41F0-9CFA-C010FC9AF6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FD03E7-75F9-4BC8-A7B2-6C2357304887}" type="pres">
      <dgm:prSet presAssocID="{8C1D5601-AC83-4A16-905E-0316E38B6F3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6D753D-C887-4645-92C9-E16245B9B3EC}" type="pres">
      <dgm:prSet presAssocID="{F47BB59E-796D-4008-8E0A-5D6C35727B0F}" presName="spacer" presStyleCnt="0"/>
      <dgm:spPr/>
    </dgm:pt>
    <dgm:pt modelId="{A4798247-4A87-4AAE-9E96-2F0E236242F2}" type="pres">
      <dgm:prSet presAssocID="{A8D1B956-0D5D-4DB6-ADC9-0CF6DD4FBD9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A0B2D3-FECF-4998-91D2-CABADBC9687C}" type="pres">
      <dgm:prSet presAssocID="{BAF720EF-E719-42D0-8240-8839CAAC2B87}" presName="spacer" presStyleCnt="0"/>
      <dgm:spPr/>
    </dgm:pt>
    <dgm:pt modelId="{A6B273F1-9FFF-485F-B38E-AB9FA02D6887}" type="pres">
      <dgm:prSet presAssocID="{7E3A0207-C3FB-491D-B3F5-C42EB327C68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51062-27D6-42F9-BC85-9C190D2422B5}" type="pres">
      <dgm:prSet presAssocID="{B873F14D-342E-4CF3-ADCA-948F655057A7}" presName="spacer" presStyleCnt="0"/>
      <dgm:spPr/>
    </dgm:pt>
    <dgm:pt modelId="{20CA12F2-2851-43C6-AA9D-6E7674667EE4}" type="pres">
      <dgm:prSet presAssocID="{79F65D0F-D0E9-4EA9-BCFC-C201BE1413F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EE29E0-E0B0-4078-A311-2DB591E399C4}" type="pres">
      <dgm:prSet presAssocID="{D4444DB6-1FD5-47F2-B2D4-34C85762058F}" presName="spacer" presStyleCnt="0"/>
      <dgm:spPr/>
    </dgm:pt>
    <dgm:pt modelId="{E2C11382-E58B-4BBA-878B-8D717D1D4BDF}" type="pres">
      <dgm:prSet presAssocID="{A6D3CD86-A309-470D-A057-8D8457A71C5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195B0C-12CD-4C67-A8A6-69A5EAC4D359}" srcId="{491366F4-067C-41F0-9CFA-C010FC9AF665}" destId="{A8D1B956-0D5D-4DB6-ADC9-0CF6DD4FBD97}" srcOrd="1" destOrd="0" parTransId="{201E3398-941D-47AE-955F-494A68AEBFE5}" sibTransId="{BAF720EF-E719-42D0-8240-8839CAAC2B87}"/>
    <dgm:cxn modelId="{C7611EC5-6762-45E7-8FA5-3AB51ABB8076}" type="presOf" srcId="{7E3A0207-C3FB-491D-B3F5-C42EB327C689}" destId="{A6B273F1-9FFF-485F-B38E-AB9FA02D6887}" srcOrd="0" destOrd="0" presId="urn:microsoft.com/office/officeart/2005/8/layout/vList2"/>
    <dgm:cxn modelId="{DDEA5214-E7F9-4C48-8381-E53140C918BA}" type="presOf" srcId="{8C1D5601-AC83-4A16-905E-0316E38B6F35}" destId="{EAFD03E7-75F9-4BC8-A7B2-6C2357304887}" srcOrd="0" destOrd="0" presId="urn:microsoft.com/office/officeart/2005/8/layout/vList2"/>
    <dgm:cxn modelId="{C6711477-E4CC-4F1D-B9C5-2BE192FC97AA}" type="presOf" srcId="{79F65D0F-D0E9-4EA9-BCFC-C201BE1413F9}" destId="{20CA12F2-2851-43C6-AA9D-6E7674667EE4}" srcOrd="0" destOrd="0" presId="urn:microsoft.com/office/officeart/2005/8/layout/vList2"/>
    <dgm:cxn modelId="{E97C0445-B98F-4C64-89A4-81A48491E6CE}" srcId="{491366F4-067C-41F0-9CFA-C010FC9AF665}" destId="{7E3A0207-C3FB-491D-B3F5-C42EB327C689}" srcOrd="2" destOrd="0" parTransId="{A1EC2577-497F-4754-B6FB-1EDF44EC256B}" sibTransId="{B873F14D-342E-4CF3-ADCA-948F655057A7}"/>
    <dgm:cxn modelId="{F7876E8A-413C-4931-8A36-92D8030EC19A}" srcId="{491366F4-067C-41F0-9CFA-C010FC9AF665}" destId="{8C1D5601-AC83-4A16-905E-0316E38B6F35}" srcOrd="0" destOrd="0" parTransId="{AE295F02-A985-4DEF-A603-CE765FF3F718}" sibTransId="{F47BB59E-796D-4008-8E0A-5D6C35727B0F}"/>
    <dgm:cxn modelId="{7DCB5126-0E6E-45EA-A692-4507AFDC8F4B}" srcId="{491366F4-067C-41F0-9CFA-C010FC9AF665}" destId="{79F65D0F-D0E9-4EA9-BCFC-C201BE1413F9}" srcOrd="3" destOrd="0" parTransId="{0C7EA437-74A2-4751-83DD-C747087AC0BB}" sibTransId="{D4444DB6-1FD5-47F2-B2D4-34C85762058F}"/>
    <dgm:cxn modelId="{014FA58F-61F3-4620-892E-3F203F6A1D07}" type="presOf" srcId="{A8D1B956-0D5D-4DB6-ADC9-0CF6DD4FBD97}" destId="{A4798247-4A87-4AAE-9E96-2F0E236242F2}" srcOrd="0" destOrd="0" presId="urn:microsoft.com/office/officeart/2005/8/layout/vList2"/>
    <dgm:cxn modelId="{DD9DDA19-4795-4165-828D-1BCD52DB6EC2}" srcId="{491366F4-067C-41F0-9CFA-C010FC9AF665}" destId="{A6D3CD86-A309-470D-A057-8D8457A71C56}" srcOrd="4" destOrd="0" parTransId="{D657FF8B-F336-4832-AD6A-F6FE5B3ED213}" sibTransId="{D351DE0D-DA4E-449B-960D-F32726043D0F}"/>
    <dgm:cxn modelId="{14C3D7C2-808B-45A9-ADAB-F2AF7C508025}" type="presOf" srcId="{491366F4-067C-41F0-9CFA-C010FC9AF665}" destId="{57E74844-D6FA-432F-BE00-2A3E7980D584}" srcOrd="0" destOrd="0" presId="urn:microsoft.com/office/officeart/2005/8/layout/vList2"/>
    <dgm:cxn modelId="{722582CD-7388-4FB8-AA52-4F1908D35DAF}" type="presOf" srcId="{A6D3CD86-A309-470D-A057-8D8457A71C56}" destId="{E2C11382-E58B-4BBA-878B-8D717D1D4BDF}" srcOrd="0" destOrd="0" presId="urn:microsoft.com/office/officeart/2005/8/layout/vList2"/>
    <dgm:cxn modelId="{2AA8842D-A8C3-4075-B7CE-A90715B10DC6}" type="presParOf" srcId="{57E74844-D6FA-432F-BE00-2A3E7980D584}" destId="{EAFD03E7-75F9-4BC8-A7B2-6C2357304887}" srcOrd="0" destOrd="0" presId="urn:microsoft.com/office/officeart/2005/8/layout/vList2"/>
    <dgm:cxn modelId="{D2057023-54B1-4A82-9C96-B3F4E0EAB0DA}" type="presParOf" srcId="{57E74844-D6FA-432F-BE00-2A3E7980D584}" destId="{C96D753D-C887-4645-92C9-E16245B9B3EC}" srcOrd="1" destOrd="0" presId="urn:microsoft.com/office/officeart/2005/8/layout/vList2"/>
    <dgm:cxn modelId="{0CF4CB8B-CA6F-4EDF-B9BD-FCA0EB56DF8D}" type="presParOf" srcId="{57E74844-D6FA-432F-BE00-2A3E7980D584}" destId="{A4798247-4A87-4AAE-9E96-2F0E236242F2}" srcOrd="2" destOrd="0" presId="urn:microsoft.com/office/officeart/2005/8/layout/vList2"/>
    <dgm:cxn modelId="{8175B1FD-1DAC-4F9A-AE1D-C251A6869DFE}" type="presParOf" srcId="{57E74844-D6FA-432F-BE00-2A3E7980D584}" destId="{8EA0B2D3-FECF-4998-91D2-CABADBC9687C}" srcOrd="3" destOrd="0" presId="urn:microsoft.com/office/officeart/2005/8/layout/vList2"/>
    <dgm:cxn modelId="{0DCE0DFA-2272-482A-B84B-5AE58F72AD2F}" type="presParOf" srcId="{57E74844-D6FA-432F-BE00-2A3E7980D584}" destId="{A6B273F1-9FFF-485F-B38E-AB9FA02D6887}" srcOrd="4" destOrd="0" presId="urn:microsoft.com/office/officeart/2005/8/layout/vList2"/>
    <dgm:cxn modelId="{4DA0F839-0DFA-4992-9E9B-5E42AFD273F3}" type="presParOf" srcId="{57E74844-D6FA-432F-BE00-2A3E7980D584}" destId="{B7F51062-27D6-42F9-BC85-9C190D2422B5}" srcOrd="5" destOrd="0" presId="urn:microsoft.com/office/officeart/2005/8/layout/vList2"/>
    <dgm:cxn modelId="{6EF80682-8A74-49BE-9154-AD1BB545E291}" type="presParOf" srcId="{57E74844-D6FA-432F-BE00-2A3E7980D584}" destId="{20CA12F2-2851-43C6-AA9D-6E7674667EE4}" srcOrd="6" destOrd="0" presId="urn:microsoft.com/office/officeart/2005/8/layout/vList2"/>
    <dgm:cxn modelId="{AC4C2477-3B13-4827-8C6A-CEEA36DDCB1C}" type="presParOf" srcId="{57E74844-D6FA-432F-BE00-2A3E7980D584}" destId="{F0EE29E0-E0B0-4078-A311-2DB591E399C4}" srcOrd="7" destOrd="0" presId="urn:microsoft.com/office/officeart/2005/8/layout/vList2"/>
    <dgm:cxn modelId="{AE12561C-4CCC-45A5-90F2-4273ACCBB0A4}" type="presParOf" srcId="{57E74844-D6FA-432F-BE00-2A3E7980D584}" destId="{E2C11382-E58B-4BBA-878B-8D717D1D4BD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A7A531-21B4-4DAB-B156-1F534AB8DA7F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1B48FC-A73D-467B-A133-310576439C63}">
      <dgm:prSet phldrT="[Текст]"/>
      <dgm:spPr/>
      <dgm:t>
        <a:bodyPr/>
        <a:lstStyle/>
        <a:p>
          <a:r>
            <a:rPr lang="ru-RU" dirty="0" smtClean="0"/>
            <a:t>учредители юрлица не становятся его участниками и не приобретают права членства</a:t>
          </a:r>
          <a:endParaRPr lang="ru-RU" dirty="0"/>
        </a:p>
      </dgm:t>
    </dgm:pt>
    <dgm:pt modelId="{5657CEF6-8ECE-4F7E-AD82-BFB5BB1352D8}" type="parTrans" cxnId="{9D604591-6859-45F5-8DCF-621A94EB0002}">
      <dgm:prSet/>
      <dgm:spPr/>
      <dgm:t>
        <a:bodyPr/>
        <a:lstStyle/>
        <a:p>
          <a:endParaRPr lang="ru-RU"/>
        </a:p>
      </dgm:t>
    </dgm:pt>
    <dgm:pt modelId="{5F74E116-D549-4856-BEC9-3BE0F3CC2578}" type="sibTrans" cxnId="{9D604591-6859-45F5-8DCF-621A94EB0002}">
      <dgm:prSet/>
      <dgm:spPr/>
      <dgm:t>
        <a:bodyPr/>
        <a:lstStyle/>
        <a:p>
          <a:endParaRPr lang="ru-RU"/>
        </a:p>
      </dgm:t>
    </dgm:pt>
    <dgm:pt modelId="{E64279A9-71DD-49FF-8EE8-751C339D0F42}">
      <dgm:prSet phldrT="[Текст]"/>
      <dgm:spPr/>
      <dgm:t>
        <a:bodyPr/>
        <a:lstStyle/>
        <a:p>
          <a:r>
            <a:rPr lang="ru-RU" b="1" dirty="0" smtClean="0"/>
            <a:t>УНИТАРНЫЕ ОРГАНИЗАЦИИ</a:t>
          </a:r>
          <a:endParaRPr lang="ru-RU" b="1" dirty="0"/>
        </a:p>
      </dgm:t>
    </dgm:pt>
    <dgm:pt modelId="{852A93F6-8C43-4C9B-9223-A02C0768291E}" type="parTrans" cxnId="{6062D1BE-C2B8-40DD-A6CD-E9244B7CE7C5}">
      <dgm:prSet/>
      <dgm:spPr/>
      <dgm:t>
        <a:bodyPr/>
        <a:lstStyle/>
        <a:p>
          <a:endParaRPr lang="ru-RU"/>
        </a:p>
      </dgm:t>
    </dgm:pt>
    <dgm:pt modelId="{506B7E5F-B509-4102-9645-D8CA75AB8FD3}" type="sibTrans" cxnId="{6062D1BE-C2B8-40DD-A6CD-E9244B7CE7C5}">
      <dgm:prSet/>
      <dgm:spPr/>
      <dgm:t>
        <a:bodyPr/>
        <a:lstStyle/>
        <a:p>
          <a:endParaRPr lang="ru-RU"/>
        </a:p>
      </dgm:t>
    </dgm:pt>
    <dgm:pt modelId="{66D1BADC-5549-412F-A245-88F676D04AF2}">
      <dgm:prSet phldrT="[Текст]"/>
      <dgm:spPr/>
      <dgm:t>
        <a:bodyPr/>
        <a:lstStyle/>
        <a:p>
          <a:r>
            <a:rPr lang="ru-RU" dirty="0" smtClean="0"/>
            <a:t>учредители юрлица  становятся его участниками и обладают правом членства</a:t>
          </a:r>
          <a:endParaRPr lang="ru-RU" dirty="0"/>
        </a:p>
      </dgm:t>
    </dgm:pt>
    <dgm:pt modelId="{1D7D82D8-662B-420E-9E97-4A703C70D002}" type="parTrans" cxnId="{E873FE72-EF38-4DE7-BC03-4CED4E1A2B76}">
      <dgm:prSet/>
      <dgm:spPr/>
      <dgm:t>
        <a:bodyPr/>
        <a:lstStyle/>
        <a:p>
          <a:endParaRPr lang="ru-RU"/>
        </a:p>
      </dgm:t>
    </dgm:pt>
    <dgm:pt modelId="{A1C65547-62C9-4CB4-8F96-F12D843378DE}" type="sibTrans" cxnId="{E873FE72-EF38-4DE7-BC03-4CED4E1A2B76}">
      <dgm:prSet/>
      <dgm:spPr/>
      <dgm:t>
        <a:bodyPr/>
        <a:lstStyle/>
        <a:p>
          <a:endParaRPr lang="ru-RU"/>
        </a:p>
      </dgm:t>
    </dgm:pt>
    <dgm:pt modelId="{4DE138C0-B62A-4714-9C3D-B952E0FF0FE4}">
      <dgm:prSet phldrT="[Текст]"/>
      <dgm:spPr/>
      <dgm:t>
        <a:bodyPr/>
        <a:lstStyle/>
        <a:p>
          <a:r>
            <a:rPr lang="ru-RU" dirty="0" err="1" smtClean="0"/>
            <a:t>Юрлицо</a:t>
          </a:r>
          <a:r>
            <a:rPr lang="ru-RU" dirty="0" smtClean="0"/>
            <a:t> на свое имущество приобретает право собственности</a:t>
          </a:r>
          <a:endParaRPr lang="ru-RU" dirty="0"/>
        </a:p>
      </dgm:t>
    </dgm:pt>
    <dgm:pt modelId="{ACFD6A5F-5099-4F98-A113-5238770820CB}" type="parTrans" cxnId="{5F6A3662-5FBF-401F-9E99-80E5886D1C16}">
      <dgm:prSet/>
      <dgm:spPr/>
      <dgm:t>
        <a:bodyPr/>
        <a:lstStyle/>
        <a:p>
          <a:endParaRPr lang="ru-RU"/>
        </a:p>
      </dgm:t>
    </dgm:pt>
    <dgm:pt modelId="{3F7D3FD9-580D-4D90-B81F-96FA40E38540}" type="sibTrans" cxnId="{5F6A3662-5FBF-401F-9E99-80E5886D1C16}">
      <dgm:prSet/>
      <dgm:spPr/>
      <dgm:t>
        <a:bodyPr/>
        <a:lstStyle/>
        <a:p>
          <a:endParaRPr lang="ru-RU"/>
        </a:p>
      </dgm:t>
    </dgm:pt>
    <dgm:pt modelId="{2DE2F05B-9DD5-47DE-95C8-C7D423BFE860}">
      <dgm:prSet phldrT="[Текст]"/>
      <dgm:spPr/>
      <dgm:t>
        <a:bodyPr/>
        <a:lstStyle/>
        <a:p>
          <a:r>
            <a:rPr lang="ru-RU" dirty="0" smtClean="0"/>
            <a:t>Управление осуществляется путем участия всех членов в общем собрании, формирования органов управления и контроля</a:t>
          </a:r>
          <a:endParaRPr lang="ru-RU" dirty="0"/>
        </a:p>
      </dgm:t>
    </dgm:pt>
    <dgm:pt modelId="{53822181-AE67-4AD3-A138-113CB6B3DE33}" type="parTrans" cxnId="{6509C9B1-9719-4955-B899-782F7337C86E}">
      <dgm:prSet/>
      <dgm:spPr/>
      <dgm:t>
        <a:bodyPr/>
        <a:lstStyle/>
        <a:p>
          <a:endParaRPr lang="ru-RU"/>
        </a:p>
      </dgm:t>
    </dgm:pt>
    <dgm:pt modelId="{6CA830E8-F3B4-44AA-983C-35C132A692D3}" type="sibTrans" cxnId="{6509C9B1-9719-4955-B899-782F7337C86E}">
      <dgm:prSet/>
      <dgm:spPr/>
      <dgm:t>
        <a:bodyPr/>
        <a:lstStyle/>
        <a:p>
          <a:endParaRPr lang="ru-RU"/>
        </a:p>
      </dgm:t>
    </dgm:pt>
    <dgm:pt modelId="{08DFD5BE-0883-4B44-8978-728D18D177AF}">
      <dgm:prSet phldrT="[Текст]"/>
      <dgm:spPr/>
      <dgm:t>
        <a:bodyPr/>
        <a:lstStyle/>
        <a:p>
          <a:r>
            <a:rPr lang="ru-RU" dirty="0" err="1" smtClean="0"/>
            <a:t>Юрлицо</a:t>
          </a:r>
          <a:r>
            <a:rPr lang="ru-RU" dirty="0" smtClean="0"/>
            <a:t> на свое имущество приобретает право хозяйственного ведения или оперативного управления</a:t>
          </a:r>
          <a:endParaRPr lang="ru-RU" dirty="0"/>
        </a:p>
      </dgm:t>
    </dgm:pt>
    <dgm:pt modelId="{5F29A63C-5C49-4ACF-926A-B1DDA108EE8D}" type="parTrans" cxnId="{68C679A7-652C-4A57-A260-58010BBF221F}">
      <dgm:prSet/>
      <dgm:spPr/>
      <dgm:t>
        <a:bodyPr/>
        <a:lstStyle/>
        <a:p>
          <a:endParaRPr lang="ru-RU"/>
        </a:p>
      </dgm:t>
    </dgm:pt>
    <dgm:pt modelId="{BEF2F048-FB72-4918-A10A-8502C7E6011B}" type="sibTrans" cxnId="{68C679A7-652C-4A57-A260-58010BBF221F}">
      <dgm:prSet/>
      <dgm:spPr/>
      <dgm:t>
        <a:bodyPr/>
        <a:lstStyle/>
        <a:p>
          <a:endParaRPr lang="ru-RU"/>
        </a:p>
      </dgm:t>
    </dgm:pt>
    <dgm:pt modelId="{64BBFDEA-8E61-449A-8E1A-7F771D2AB74A}">
      <dgm:prSet phldrT="[Текст]"/>
      <dgm:spPr/>
      <dgm:t>
        <a:bodyPr/>
        <a:lstStyle/>
        <a:p>
          <a:r>
            <a:rPr lang="ru-RU" dirty="0" smtClean="0"/>
            <a:t>Управление осуществляется путем назначения собственником  (учредителем) единоличного исполнительного органа</a:t>
          </a:r>
          <a:endParaRPr lang="ru-RU" dirty="0"/>
        </a:p>
      </dgm:t>
    </dgm:pt>
    <dgm:pt modelId="{AC19D712-75DF-4566-8BF1-650178352315}" type="parTrans" cxnId="{2A368DED-2146-4D98-A130-158BEFBF276E}">
      <dgm:prSet/>
      <dgm:spPr/>
      <dgm:t>
        <a:bodyPr/>
        <a:lstStyle/>
        <a:p>
          <a:endParaRPr lang="ru-RU"/>
        </a:p>
      </dgm:t>
    </dgm:pt>
    <dgm:pt modelId="{CE915062-273D-4D2C-B579-3CD43D3CBBA4}" type="sibTrans" cxnId="{2A368DED-2146-4D98-A130-158BEFBF276E}">
      <dgm:prSet/>
      <dgm:spPr/>
      <dgm:t>
        <a:bodyPr/>
        <a:lstStyle/>
        <a:p>
          <a:endParaRPr lang="ru-RU"/>
        </a:p>
      </dgm:t>
    </dgm:pt>
    <dgm:pt modelId="{4735621E-FC33-46E7-BA6A-28A4560CA81D}">
      <dgm:prSet phldrT="[Текст]"/>
      <dgm:spPr/>
      <dgm:t>
        <a:bodyPr/>
        <a:lstStyle/>
        <a:p>
          <a:r>
            <a:rPr lang="ru-RU" b="1" dirty="0" smtClean="0"/>
            <a:t>КОРПОРАЦИИ</a:t>
          </a:r>
        </a:p>
      </dgm:t>
    </dgm:pt>
    <dgm:pt modelId="{950A8681-1044-4177-B6D5-D1CA36FBF072}" type="parTrans" cxnId="{91BCA7DA-E31B-4139-B56B-9D8FD33C8614}">
      <dgm:prSet/>
      <dgm:spPr/>
      <dgm:t>
        <a:bodyPr/>
        <a:lstStyle/>
        <a:p>
          <a:endParaRPr lang="ru-RU"/>
        </a:p>
      </dgm:t>
    </dgm:pt>
    <dgm:pt modelId="{9A523E20-AB3B-4EDF-BE56-057030F01AAE}" type="sibTrans" cxnId="{91BCA7DA-E31B-4139-B56B-9D8FD33C8614}">
      <dgm:prSet/>
      <dgm:spPr/>
      <dgm:t>
        <a:bodyPr/>
        <a:lstStyle/>
        <a:p>
          <a:endParaRPr lang="ru-RU"/>
        </a:p>
      </dgm:t>
    </dgm:pt>
    <dgm:pt modelId="{4F8AE1D7-34ED-4A4D-8487-7497C50AAD78}" type="pres">
      <dgm:prSet presAssocID="{DCA7A531-21B4-4DAB-B156-1F534AB8DA7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91BBBF-7E89-40A4-917A-429B18BF89B4}" type="pres">
      <dgm:prSet presAssocID="{4735621E-FC33-46E7-BA6A-28A4560CA81D}" presName="compNode" presStyleCnt="0"/>
      <dgm:spPr/>
      <dgm:t>
        <a:bodyPr/>
        <a:lstStyle/>
        <a:p>
          <a:endParaRPr lang="ru-RU"/>
        </a:p>
      </dgm:t>
    </dgm:pt>
    <dgm:pt modelId="{8B0D28F5-123E-4CEC-8AA1-CF696B7009F5}" type="pres">
      <dgm:prSet presAssocID="{4735621E-FC33-46E7-BA6A-28A4560CA81D}" presName="aNode" presStyleLbl="bgShp" presStyleIdx="0" presStyleCnt="2"/>
      <dgm:spPr/>
      <dgm:t>
        <a:bodyPr/>
        <a:lstStyle/>
        <a:p>
          <a:endParaRPr lang="ru-RU"/>
        </a:p>
      </dgm:t>
    </dgm:pt>
    <dgm:pt modelId="{29DC45A2-781D-4438-8408-5E42D8C56309}" type="pres">
      <dgm:prSet presAssocID="{4735621E-FC33-46E7-BA6A-28A4560CA81D}" presName="textNode" presStyleLbl="bgShp" presStyleIdx="0" presStyleCnt="2"/>
      <dgm:spPr/>
      <dgm:t>
        <a:bodyPr/>
        <a:lstStyle/>
        <a:p>
          <a:endParaRPr lang="ru-RU"/>
        </a:p>
      </dgm:t>
    </dgm:pt>
    <dgm:pt modelId="{5B326486-7728-439C-8F26-828AA35BDF88}" type="pres">
      <dgm:prSet presAssocID="{4735621E-FC33-46E7-BA6A-28A4560CA81D}" presName="compChildNode" presStyleCnt="0"/>
      <dgm:spPr/>
      <dgm:t>
        <a:bodyPr/>
        <a:lstStyle/>
        <a:p>
          <a:endParaRPr lang="ru-RU"/>
        </a:p>
      </dgm:t>
    </dgm:pt>
    <dgm:pt modelId="{E526C4ED-67CB-4B25-BC94-0C2DD37AF216}" type="pres">
      <dgm:prSet presAssocID="{4735621E-FC33-46E7-BA6A-28A4560CA81D}" presName="theInnerList" presStyleCnt="0"/>
      <dgm:spPr/>
      <dgm:t>
        <a:bodyPr/>
        <a:lstStyle/>
        <a:p>
          <a:endParaRPr lang="ru-RU"/>
        </a:p>
      </dgm:t>
    </dgm:pt>
    <dgm:pt modelId="{AA35BCCC-14B5-4A80-B23C-E4722A940939}" type="pres">
      <dgm:prSet presAssocID="{66D1BADC-5549-412F-A245-88F676D04AF2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FAB6E-02AD-47F0-A421-306FF31FD137}" type="pres">
      <dgm:prSet presAssocID="{66D1BADC-5549-412F-A245-88F676D04AF2}" presName="aSpace2" presStyleCnt="0"/>
      <dgm:spPr/>
      <dgm:t>
        <a:bodyPr/>
        <a:lstStyle/>
        <a:p>
          <a:endParaRPr lang="ru-RU"/>
        </a:p>
      </dgm:t>
    </dgm:pt>
    <dgm:pt modelId="{5D7D0860-79CB-4C5C-8E59-F6874970E4B4}" type="pres">
      <dgm:prSet presAssocID="{4DE138C0-B62A-4714-9C3D-B952E0FF0FE4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BE598-661D-4E0A-B3E0-BCCE6066962C}" type="pres">
      <dgm:prSet presAssocID="{4DE138C0-B62A-4714-9C3D-B952E0FF0FE4}" presName="aSpace2" presStyleCnt="0"/>
      <dgm:spPr/>
      <dgm:t>
        <a:bodyPr/>
        <a:lstStyle/>
        <a:p>
          <a:endParaRPr lang="ru-RU"/>
        </a:p>
      </dgm:t>
    </dgm:pt>
    <dgm:pt modelId="{0EC4A0E1-9A2E-45BE-879C-2297D71DBEF4}" type="pres">
      <dgm:prSet presAssocID="{2DE2F05B-9DD5-47DE-95C8-C7D423BFE860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2BCCAC-8C68-4F05-BB61-C123C5BE2A37}" type="pres">
      <dgm:prSet presAssocID="{4735621E-FC33-46E7-BA6A-28A4560CA81D}" presName="aSpace" presStyleCnt="0"/>
      <dgm:spPr/>
      <dgm:t>
        <a:bodyPr/>
        <a:lstStyle/>
        <a:p>
          <a:endParaRPr lang="ru-RU"/>
        </a:p>
      </dgm:t>
    </dgm:pt>
    <dgm:pt modelId="{FA1E863A-98E7-4186-9943-EDFE032EDE27}" type="pres">
      <dgm:prSet presAssocID="{E64279A9-71DD-49FF-8EE8-751C339D0F42}" presName="compNode" presStyleCnt="0"/>
      <dgm:spPr/>
      <dgm:t>
        <a:bodyPr/>
        <a:lstStyle/>
        <a:p>
          <a:endParaRPr lang="ru-RU"/>
        </a:p>
      </dgm:t>
    </dgm:pt>
    <dgm:pt modelId="{27139D80-0548-461B-8C99-40C4561C0401}" type="pres">
      <dgm:prSet presAssocID="{E64279A9-71DD-49FF-8EE8-751C339D0F42}" presName="aNode" presStyleLbl="bgShp" presStyleIdx="1" presStyleCnt="2"/>
      <dgm:spPr/>
      <dgm:t>
        <a:bodyPr/>
        <a:lstStyle/>
        <a:p>
          <a:endParaRPr lang="ru-RU"/>
        </a:p>
      </dgm:t>
    </dgm:pt>
    <dgm:pt modelId="{F6C9DA39-11AB-456C-836C-8FC1A0C57E27}" type="pres">
      <dgm:prSet presAssocID="{E64279A9-71DD-49FF-8EE8-751C339D0F42}" presName="textNode" presStyleLbl="bgShp" presStyleIdx="1" presStyleCnt="2"/>
      <dgm:spPr/>
      <dgm:t>
        <a:bodyPr/>
        <a:lstStyle/>
        <a:p>
          <a:endParaRPr lang="ru-RU"/>
        </a:p>
      </dgm:t>
    </dgm:pt>
    <dgm:pt modelId="{AF52F926-1C72-4482-AB7C-A63E826D27D1}" type="pres">
      <dgm:prSet presAssocID="{E64279A9-71DD-49FF-8EE8-751C339D0F42}" presName="compChildNode" presStyleCnt="0"/>
      <dgm:spPr/>
      <dgm:t>
        <a:bodyPr/>
        <a:lstStyle/>
        <a:p>
          <a:endParaRPr lang="ru-RU"/>
        </a:p>
      </dgm:t>
    </dgm:pt>
    <dgm:pt modelId="{8504D769-3DF4-4DD6-A4BA-E958E5EC1BFB}" type="pres">
      <dgm:prSet presAssocID="{E64279A9-71DD-49FF-8EE8-751C339D0F42}" presName="theInnerList" presStyleCnt="0"/>
      <dgm:spPr/>
      <dgm:t>
        <a:bodyPr/>
        <a:lstStyle/>
        <a:p>
          <a:endParaRPr lang="ru-RU"/>
        </a:p>
      </dgm:t>
    </dgm:pt>
    <dgm:pt modelId="{033DFE6C-95D4-4606-A9A7-10FF275060F4}" type="pres">
      <dgm:prSet presAssocID="{181B48FC-A73D-467B-A133-310576439C63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D7121-9EE2-426E-B0CE-10FC9840FE3E}" type="pres">
      <dgm:prSet presAssocID="{181B48FC-A73D-467B-A133-310576439C63}" presName="aSpace2" presStyleCnt="0"/>
      <dgm:spPr/>
      <dgm:t>
        <a:bodyPr/>
        <a:lstStyle/>
        <a:p>
          <a:endParaRPr lang="ru-RU"/>
        </a:p>
      </dgm:t>
    </dgm:pt>
    <dgm:pt modelId="{23B46541-B53D-48B9-B495-D7C8DEBC3D3C}" type="pres">
      <dgm:prSet presAssocID="{08DFD5BE-0883-4B44-8978-728D18D177AF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C17D6A-6789-4F04-832D-833186E8C81B}" type="pres">
      <dgm:prSet presAssocID="{08DFD5BE-0883-4B44-8978-728D18D177AF}" presName="aSpace2" presStyleCnt="0"/>
      <dgm:spPr/>
      <dgm:t>
        <a:bodyPr/>
        <a:lstStyle/>
        <a:p>
          <a:endParaRPr lang="ru-RU"/>
        </a:p>
      </dgm:t>
    </dgm:pt>
    <dgm:pt modelId="{414B50CF-6411-4650-AE1D-C7F62A7D2C87}" type="pres">
      <dgm:prSet presAssocID="{64BBFDEA-8E61-449A-8E1A-7F771D2AB74A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9B26EB-F7B6-405E-BFDC-6D0AB2D7D0F4}" type="presOf" srcId="{66D1BADC-5549-412F-A245-88F676D04AF2}" destId="{AA35BCCC-14B5-4A80-B23C-E4722A940939}" srcOrd="0" destOrd="0" presId="urn:microsoft.com/office/officeart/2005/8/layout/lProcess2"/>
    <dgm:cxn modelId="{6509C9B1-9719-4955-B899-782F7337C86E}" srcId="{4735621E-FC33-46E7-BA6A-28A4560CA81D}" destId="{2DE2F05B-9DD5-47DE-95C8-C7D423BFE860}" srcOrd="2" destOrd="0" parTransId="{53822181-AE67-4AD3-A138-113CB6B3DE33}" sibTransId="{6CA830E8-F3B4-44AA-983C-35C132A692D3}"/>
    <dgm:cxn modelId="{9D604591-6859-45F5-8DCF-621A94EB0002}" srcId="{E64279A9-71DD-49FF-8EE8-751C339D0F42}" destId="{181B48FC-A73D-467B-A133-310576439C63}" srcOrd="0" destOrd="0" parTransId="{5657CEF6-8ECE-4F7E-AD82-BFB5BB1352D8}" sibTransId="{5F74E116-D549-4856-BEC9-3BE0F3CC2578}"/>
    <dgm:cxn modelId="{5F6A3662-5FBF-401F-9E99-80E5886D1C16}" srcId="{4735621E-FC33-46E7-BA6A-28A4560CA81D}" destId="{4DE138C0-B62A-4714-9C3D-B952E0FF0FE4}" srcOrd="1" destOrd="0" parTransId="{ACFD6A5F-5099-4F98-A113-5238770820CB}" sibTransId="{3F7D3FD9-580D-4D90-B81F-96FA40E38540}"/>
    <dgm:cxn modelId="{8117F022-6453-4181-87EE-AC2C2E212ADF}" type="presOf" srcId="{4735621E-FC33-46E7-BA6A-28A4560CA81D}" destId="{29DC45A2-781D-4438-8408-5E42D8C56309}" srcOrd="1" destOrd="0" presId="urn:microsoft.com/office/officeart/2005/8/layout/lProcess2"/>
    <dgm:cxn modelId="{2A368DED-2146-4D98-A130-158BEFBF276E}" srcId="{E64279A9-71DD-49FF-8EE8-751C339D0F42}" destId="{64BBFDEA-8E61-449A-8E1A-7F771D2AB74A}" srcOrd="2" destOrd="0" parTransId="{AC19D712-75DF-4566-8BF1-650178352315}" sibTransId="{CE915062-273D-4D2C-B579-3CD43D3CBBA4}"/>
    <dgm:cxn modelId="{D43BE8DF-A7E0-44F7-9483-998BE8387841}" type="presOf" srcId="{08DFD5BE-0883-4B44-8978-728D18D177AF}" destId="{23B46541-B53D-48B9-B495-D7C8DEBC3D3C}" srcOrd="0" destOrd="0" presId="urn:microsoft.com/office/officeart/2005/8/layout/lProcess2"/>
    <dgm:cxn modelId="{D3F0EE36-1AF3-4E40-9BA3-1D55AC873CE9}" type="presOf" srcId="{E64279A9-71DD-49FF-8EE8-751C339D0F42}" destId="{27139D80-0548-461B-8C99-40C4561C0401}" srcOrd="0" destOrd="0" presId="urn:microsoft.com/office/officeart/2005/8/layout/lProcess2"/>
    <dgm:cxn modelId="{802E3B58-C988-47F9-818F-70AAA81093A4}" type="presOf" srcId="{4DE138C0-B62A-4714-9C3D-B952E0FF0FE4}" destId="{5D7D0860-79CB-4C5C-8E59-F6874970E4B4}" srcOrd="0" destOrd="0" presId="urn:microsoft.com/office/officeart/2005/8/layout/lProcess2"/>
    <dgm:cxn modelId="{91BCA7DA-E31B-4139-B56B-9D8FD33C8614}" srcId="{DCA7A531-21B4-4DAB-B156-1F534AB8DA7F}" destId="{4735621E-FC33-46E7-BA6A-28A4560CA81D}" srcOrd="0" destOrd="0" parTransId="{950A8681-1044-4177-B6D5-D1CA36FBF072}" sibTransId="{9A523E20-AB3B-4EDF-BE56-057030F01AAE}"/>
    <dgm:cxn modelId="{28FC75B7-1859-4127-808F-6C517C16EFED}" type="presOf" srcId="{2DE2F05B-9DD5-47DE-95C8-C7D423BFE860}" destId="{0EC4A0E1-9A2E-45BE-879C-2297D71DBEF4}" srcOrd="0" destOrd="0" presId="urn:microsoft.com/office/officeart/2005/8/layout/lProcess2"/>
    <dgm:cxn modelId="{E873FE72-EF38-4DE7-BC03-4CED4E1A2B76}" srcId="{4735621E-FC33-46E7-BA6A-28A4560CA81D}" destId="{66D1BADC-5549-412F-A245-88F676D04AF2}" srcOrd="0" destOrd="0" parTransId="{1D7D82D8-662B-420E-9E97-4A703C70D002}" sibTransId="{A1C65547-62C9-4CB4-8F96-F12D843378DE}"/>
    <dgm:cxn modelId="{6062D1BE-C2B8-40DD-A6CD-E9244B7CE7C5}" srcId="{DCA7A531-21B4-4DAB-B156-1F534AB8DA7F}" destId="{E64279A9-71DD-49FF-8EE8-751C339D0F42}" srcOrd="1" destOrd="0" parTransId="{852A93F6-8C43-4C9B-9223-A02C0768291E}" sibTransId="{506B7E5F-B509-4102-9645-D8CA75AB8FD3}"/>
    <dgm:cxn modelId="{CD7A7A5D-64DF-4CA9-820B-197A3BB5ED10}" type="presOf" srcId="{181B48FC-A73D-467B-A133-310576439C63}" destId="{033DFE6C-95D4-4606-A9A7-10FF275060F4}" srcOrd="0" destOrd="0" presId="urn:microsoft.com/office/officeart/2005/8/layout/lProcess2"/>
    <dgm:cxn modelId="{D32B064A-2BD7-4678-9A63-DBEC5493F833}" type="presOf" srcId="{64BBFDEA-8E61-449A-8E1A-7F771D2AB74A}" destId="{414B50CF-6411-4650-AE1D-C7F62A7D2C87}" srcOrd="0" destOrd="0" presId="urn:microsoft.com/office/officeart/2005/8/layout/lProcess2"/>
    <dgm:cxn modelId="{1E552E87-3D25-458C-B83C-DE5C8CF0C884}" type="presOf" srcId="{DCA7A531-21B4-4DAB-B156-1F534AB8DA7F}" destId="{4F8AE1D7-34ED-4A4D-8487-7497C50AAD78}" srcOrd="0" destOrd="0" presId="urn:microsoft.com/office/officeart/2005/8/layout/lProcess2"/>
    <dgm:cxn modelId="{D9D16384-6183-4AB1-AF6B-B9CD6A7C7D49}" type="presOf" srcId="{4735621E-FC33-46E7-BA6A-28A4560CA81D}" destId="{8B0D28F5-123E-4CEC-8AA1-CF696B7009F5}" srcOrd="0" destOrd="0" presId="urn:microsoft.com/office/officeart/2005/8/layout/lProcess2"/>
    <dgm:cxn modelId="{A705E33C-109D-40A2-BE48-C631652E92E5}" type="presOf" srcId="{E64279A9-71DD-49FF-8EE8-751C339D0F42}" destId="{F6C9DA39-11AB-456C-836C-8FC1A0C57E27}" srcOrd="1" destOrd="0" presId="urn:microsoft.com/office/officeart/2005/8/layout/lProcess2"/>
    <dgm:cxn modelId="{68C679A7-652C-4A57-A260-58010BBF221F}" srcId="{E64279A9-71DD-49FF-8EE8-751C339D0F42}" destId="{08DFD5BE-0883-4B44-8978-728D18D177AF}" srcOrd="1" destOrd="0" parTransId="{5F29A63C-5C49-4ACF-926A-B1DDA108EE8D}" sibTransId="{BEF2F048-FB72-4918-A10A-8502C7E6011B}"/>
    <dgm:cxn modelId="{E0AB5D9B-5B09-4E1F-BDF1-CF7C4270910D}" type="presParOf" srcId="{4F8AE1D7-34ED-4A4D-8487-7497C50AAD78}" destId="{D591BBBF-7E89-40A4-917A-429B18BF89B4}" srcOrd="0" destOrd="0" presId="urn:microsoft.com/office/officeart/2005/8/layout/lProcess2"/>
    <dgm:cxn modelId="{9BA65F23-9183-434E-A06E-10440003E66B}" type="presParOf" srcId="{D591BBBF-7E89-40A4-917A-429B18BF89B4}" destId="{8B0D28F5-123E-4CEC-8AA1-CF696B7009F5}" srcOrd="0" destOrd="0" presId="urn:microsoft.com/office/officeart/2005/8/layout/lProcess2"/>
    <dgm:cxn modelId="{F9455D0B-E821-4502-B426-5FE97CCBE07B}" type="presParOf" srcId="{D591BBBF-7E89-40A4-917A-429B18BF89B4}" destId="{29DC45A2-781D-4438-8408-5E42D8C56309}" srcOrd="1" destOrd="0" presId="urn:microsoft.com/office/officeart/2005/8/layout/lProcess2"/>
    <dgm:cxn modelId="{29C0FC9A-21FF-4434-A044-4AA6881572EE}" type="presParOf" srcId="{D591BBBF-7E89-40A4-917A-429B18BF89B4}" destId="{5B326486-7728-439C-8F26-828AA35BDF88}" srcOrd="2" destOrd="0" presId="urn:microsoft.com/office/officeart/2005/8/layout/lProcess2"/>
    <dgm:cxn modelId="{8670F672-6F3B-48CB-A1C7-C57B1C9DA5F6}" type="presParOf" srcId="{5B326486-7728-439C-8F26-828AA35BDF88}" destId="{E526C4ED-67CB-4B25-BC94-0C2DD37AF216}" srcOrd="0" destOrd="0" presId="urn:microsoft.com/office/officeart/2005/8/layout/lProcess2"/>
    <dgm:cxn modelId="{4E86BE8A-6513-4CBC-BAC4-DB85FEEDD85E}" type="presParOf" srcId="{E526C4ED-67CB-4B25-BC94-0C2DD37AF216}" destId="{AA35BCCC-14B5-4A80-B23C-E4722A940939}" srcOrd="0" destOrd="0" presId="urn:microsoft.com/office/officeart/2005/8/layout/lProcess2"/>
    <dgm:cxn modelId="{8D18CBD8-5B05-4C0F-8061-A5181C691404}" type="presParOf" srcId="{E526C4ED-67CB-4B25-BC94-0C2DD37AF216}" destId="{BD5FAB6E-02AD-47F0-A421-306FF31FD137}" srcOrd="1" destOrd="0" presId="urn:microsoft.com/office/officeart/2005/8/layout/lProcess2"/>
    <dgm:cxn modelId="{10AF519F-9DAB-4D3F-868E-7C3A2349DE5C}" type="presParOf" srcId="{E526C4ED-67CB-4B25-BC94-0C2DD37AF216}" destId="{5D7D0860-79CB-4C5C-8E59-F6874970E4B4}" srcOrd="2" destOrd="0" presId="urn:microsoft.com/office/officeart/2005/8/layout/lProcess2"/>
    <dgm:cxn modelId="{02259174-8B53-41B7-AA17-04FC0F4064E3}" type="presParOf" srcId="{E526C4ED-67CB-4B25-BC94-0C2DD37AF216}" destId="{C7CBE598-661D-4E0A-B3E0-BCCE6066962C}" srcOrd="3" destOrd="0" presId="urn:microsoft.com/office/officeart/2005/8/layout/lProcess2"/>
    <dgm:cxn modelId="{A84C128B-CB52-48F8-A529-6B26A1D6EC6E}" type="presParOf" srcId="{E526C4ED-67CB-4B25-BC94-0C2DD37AF216}" destId="{0EC4A0E1-9A2E-45BE-879C-2297D71DBEF4}" srcOrd="4" destOrd="0" presId="urn:microsoft.com/office/officeart/2005/8/layout/lProcess2"/>
    <dgm:cxn modelId="{808C038D-516A-44E5-9111-76D229430939}" type="presParOf" srcId="{4F8AE1D7-34ED-4A4D-8487-7497C50AAD78}" destId="{262BCCAC-8C68-4F05-BB61-C123C5BE2A37}" srcOrd="1" destOrd="0" presId="urn:microsoft.com/office/officeart/2005/8/layout/lProcess2"/>
    <dgm:cxn modelId="{DDBE6D76-2A72-4820-BCF7-8F1DAF3BC1B1}" type="presParOf" srcId="{4F8AE1D7-34ED-4A4D-8487-7497C50AAD78}" destId="{FA1E863A-98E7-4186-9943-EDFE032EDE27}" srcOrd="2" destOrd="0" presId="urn:microsoft.com/office/officeart/2005/8/layout/lProcess2"/>
    <dgm:cxn modelId="{7584C0C2-D933-4D14-BBCE-F5231BD21399}" type="presParOf" srcId="{FA1E863A-98E7-4186-9943-EDFE032EDE27}" destId="{27139D80-0548-461B-8C99-40C4561C0401}" srcOrd="0" destOrd="0" presId="urn:microsoft.com/office/officeart/2005/8/layout/lProcess2"/>
    <dgm:cxn modelId="{905ECEB2-C991-4088-8BF6-238592F1C56D}" type="presParOf" srcId="{FA1E863A-98E7-4186-9943-EDFE032EDE27}" destId="{F6C9DA39-11AB-456C-836C-8FC1A0C57E27}" srcOrd="1" destOrd="0" presId="urn:microsoft.com/office/officeart/2005/8/layout/lProcess2"/>
    <dgm:cxn modelId="{9B6E8085-9359-4703-8FB0-A899902523C5}" type="presParOf" srcId="{FA1E863A-98E7-4186-9943-EDFE032EDE27}" destId="{AF52F926-1C72-4482-AB7C-A63E826D27D1}" srcOrd="2" destOrd="0" presId="urn:microsoft.com/office/officeart/2005/8/layout/lProcess2"/>
    <dgm:cxn modelId="{C1A1D9F1-2A8F-43F9-A5BE-E6826F7CB2A0}" type="presParOf" srcId="{AF52F926-1C72-4482-AB7C-A63E826D27D1}" destId="{8504D769-3DF4-4DD6-A4BA-E958E5EC1BFB}" srcOrd="0" destOrd="0" presId="urn:microsoft.com/office/officeart/2005/8/layout/lProcess2"/>
    <dgm:cxn modelId="{FF1B55A7-D1F7-4087-A4A8-625CFDF1BBD1}" type="presParOf" srcId="{8504D769-3DF4-4DD6-A4BA-E958E5EC1BFB}" destId="{033DFE6C-95D4-4606-A9A7-10FF275060F4}" srcOrd="0" destOrd="0" presId="urn:microsoft.com/office/officeart/2005/8/layout/lProcess2"/>
    <dgm:cxn modelId="{49CE5BB2-A691-4B78-9CFA-E0E6AC53108D}" type="presParOf" srcId="{8504D769-3DF4-4DD6-A4BA-E958E5EC1BFB}" destId="{727D7121-9EE2-426E-B0CE-10FC9840FE3E}" srcOrd="1" destOrd="0" presId="urn:microsoft.com/office/officeart/2005/8/layout/lProcess2"/>
    <dgm:cxn modelId="{F1E81084-96C3-49AE-A138-CD47D1ACAC5E}" type="presParOf" srcId="{8504D769-3DF4-4DD6-A4BA-E958E5EC1BFB}" destId="{23B46541-B53D-48B9-B495-D7C8DEBC3D3C}" srcOrd="2" destOrd="0" presId="urn:microsoft.com/office/officeart/2005/8/layout/lProcess2"/>
    <dgm:cxn modelId="{1BDB744E-72A0-4F79-A7B4-610A54C20E98}" type="presParOf" srcId="{8504D769-3DF4-4DD6-A4BA-E958E5EC1BFB}" destId="{9BC17D6A-6789-4F04-832D-833186E8C81B}" srcOrd="3" destOrd="0" presId="urn:microsoft.com/office/officeart/2005/8/layout/lProcess2"/>
    <dgm:cxn modelId="{82A90B78-74BC-4C6F-BF70-816FBEE86FF5}" type="presParOf" srcId="{8504D769-3DF4-4DD6-A4BA-E958E5EC1BFB}" destId="{414B50CF-6411-4650-AE1D-C7F62A7D2C87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31D602-6BFB-4299-8147-41C657B287A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F04864-4177-43BE-8B4A-622C3E5CF55A}">
      <dgm:prSet phldrT="[Текст]"/>
      <dgm:spPr/>
      <dgm:t>
        <a:bodyPr/>
        <a:lstStyle/>
        <a:p>
          <a:r>
            <a:rPr lang="ru-RU" dirty="0" smtClean="0"/>
            <a:t>как сфера правового регулирования</a:t>
          </a:r>
          <a:endParaRPr lang="ru-RU" dirty="0"/>
        </a:p>
      </dgm:t>
    </dgm:pt>
    <dgm:pt modelId="{1971F80C-C5C0-4164-9776-0B190051EB91}" type="parTrans" cxnId="{00139EBB-FC60-413A-AF42-2B9855BA4ACB}">
      <dgm:prSet/>
      <dgm:spPr/>
      <dgm:t>
        <a:bodyPr/>
        <a:lstStyle/>
        <a:p>
          <a:endParaRPr lang="ru-RU"/>
        </a:p>
      </dgm:t>
    </dgm:pt>
    <dgm:pt modelId="{BCA0A2BD-422C-4387-B8EF-87146B303E5D}" type="sibTrans" cxnId="{00139EBB-FC60-413A-AF42-2B9855BA4ACB}">
      <dgm:prSet/>
      <dgm:spPr/>
      <dgm:t>
        <a:bodyPr/>
        <a:lstStyle/>
        <a:p>
          <a:endParaRPr lang="ru-RU"/>
        </a:p>
      </dgm:t>
    </dgm:pt>
    <dgm:pt modelId="{C49A1481-8AAA-471D-A26C-E16778463777}">
      <dgm:prSet phldrT="[Текст]"/>
      <dgm:spPr/>
      <dgm:t>
        <a:bodyPr/>
        <a:lstStyle/>
        <a:p>
          <a:r>
            <a:rPr lang="ru-RU" dirty="0" smtClean="0"/>
            <a:t>Совокупность правовых норм, регулирующих общественные отношения, связанные с созданием, деятельностью и прекращением корпораций</a:t>
          </a:r>
          <a:endParaRPr lang="ru-RU" dirty="0"/>
        </a:p>
      </dgm:t>
    </dgm:pt>
    <dgm:pt modelId="{9D38C201-16A2-4AD1-8198-49EF8241BF17}" type="parTrans" cxnId="{57486E8A-2ACD-4DEC-98DA-6FB09BA0BF9F}">
      <dgm:prSet/>
      <dgm:spPr/>
      <dgm:t>
        <a:bodyPr/>
        <a:lstStyle/>
        <a:p>
          <a:endParaRPr lang="ru-RU"/>
        </a:p>
      </dgm:t>
    </dgm:pt>
    <dgm:pt modelId="{786ADF76-861C-4964-B8B1-B0767149A4C7}" type="sibTrans" cxnId="{57486E8A-2ACD-4DEC-98DA-6FB09BA0BF9F}">
      <dgm:prSet/>
      <dgm:spPr/>
      <dgm:t>
        <a:bodyPr/>
        <a:lstStyle/>
        <a:p>
          <a:endParaRPr lang="ru-RU"/>
        </a:p>
      </dgm:t>
    </dgm:pt>
    <dgm:pt modelId="{FC99910F-DAA2-4611-8F5D-3A14DBCBBC0D}">
      <dgm:prSet phldrT="[Текст]"/>
      <dgm:spPr/>
      <dgm:t>
        <a:bodyPr/>
        <a:lstStyle/>
        <a:p>
          <a:r>
            <a:rPr lang="ru-RU" dirty="0" smtClean="0"/>
            <a:t>как сфера законодательства</a:t>
          </a:r>
          <a:endParaRPr lang="ru-RU" dirty="0"/>
        </a:p>
      </dgm:t>
    </dgm:pt>
    <dgm:pt modelId="{1CC30C26-74D2-450B-9E39-F54EE844503D}" type="parTrans" cxnId="{4EB11EC6-3D08-492D-B71E-1C89F0D78F1D}">
      <dgm:prSet/>
      <dgm:spPr/>
      <dgm:t>
        <a:bodyPr/>
        <a:lstStyle/>
        <a:p>
          <a:endParaRPr lang="ru-RU"/>
        </a:p>
      </dgm:t>
    </dgm:pt>
    <dgm:pt modelId="{B6225B71-970F-4614-B285-0D67938789DF}" type="sibTrans" cxnId="{4EB11EC6-3D08-492D-B71E-1C89F0D78F1D}">
      <dgm:prSet/>
      <dgm:spPr/>
      <dgm:t>
        <a:bodyPr/>
        <a:lstStyle/>
        <a:p>
          <a:endParaRPr lang="ru-RU"/>
        </a:p>
      </dgm:t>
    </dgm:pt>
    <dgm:pt modelId="{F69538A4-719A-4055-9159-57B2C89F3BB4}">
      <dgm:prSet phldrT="[Текст]"/>
      <dgm:spPr/>
      <dgm:t>
        <a:bodyPr/>
        <a:lstStyle/>
        <a:p>
          <a:r>
            <a:rPr lang="ru-RU" dirty="0" smtClean="0"/>
            <a:t>Совокупность федеральных законов и иных нормативных актов, регулирующих внутренние отношения, связанные с созданием, деятельностью и прекращением корпораций</a:t>
          </a:r>
          <a:endParaRPr lang="ru-RU" dirty="0"/>
        </a:p>
      </dgm:t>
    </dgm:pt>
    <dgm:pt modelId="{8CA43A24-9C03-4242-9747-5DC956129AAF}" type="parTrans" cxnId="{57736A83-4982-4976-8E70-8BDEA0ECBA1C}">
      <dgm:prSet/>
      <dgm:spPr/>
      <dgm:t>
        <a:bodyPr/>
        <a:lstStyle/>
        <a:p>
          <a:endParaRPr lang="ru-RU"/>
        </a:p>
      </dgm:t>
    </dgm:pt>
    <dgm:pt modelId="{0EC661AD-C742-46E8-934D-4523E3D0BAAC}" type="sibTrans" cxnId="{57736A83-4982-4976-8E70-8BDEA0ECBA1C}">
      <dgm:prSet/>
      <dgm:spPr/>
      <dgm:t>
        <a:bodyPr/>
        <a:lstStyle/>
        <a:p>
          <a:endParaRPr lang="ru-RU"/>
        </a:p>
      </dgm:t>
    </dgm:pt>
    <dgm:pt modelId="{00090B7F-A297-40B7-B49D-7B3A15D28CE8}">
      <dgm:prSet phldrT="[Текст]"/>
      <dgm:spPr/>
      <dgm:t>
        <a:bodyPr/>
        <a:lstStyle/>
        <a:p>
          <a:r>
            <a:rPr lang="ru-RU" dirty="0" smtClean="0"/>
            <a:t>как область науки</a:t>
          </a:r>
          <a:endParaRPr lang="ru-RU" dirty="0"/>
        </a:p>
      </dgm:t>
    </dgm:pt>
    <dgm:pt modelId="{E875B4B2-69C0-4CB3-964F-76E1F4C80761}" type="parTrans" cxnId="{2719418D-E9EE-454F-B9F3-3DAB237B041A}">
      <dgm:prSet/>
      <dgm:spPr/>
      <dgm:t>
        <a:bodyPr/>
        <a:lstStyle/>
        <a:p>
          <a:endParaRPr lang="ru-RU"/>
        </a:p>
      </dgm:t>
    </dgm:pt>
    <dgm:pt modelId="{77773F92-16AA-4140-84B2-311974969FCD}" type="sibTrans" cxnId="{2719418D-E9EE-454F-B9F3-3DAB237B041A}">
      <dgm:prSet/>
      <dgm:spPr/>
      <dgm:t>
        <a:bodyPr/>
        <a:lstStyle/>
        <a:p>
          <a:endParaRPr lang="ru-RU"/>
        </a:p>
      </dgm:t>
    </dgm:pt>
    <dgm:pt modelId="{6058DC8D-2AEC-49F5-8B40-42E872CB7EED}">
      <dgm:prSet phldrT="[Текст]"/>
      <dgm:spPr/>
      <dgm:t>
        <a:bodyPr/>
        <a:lstStyle/>
        <a:p>
          <a:r>
            <a:rPr lang="ru-RU" dirty="0" smtClean="0"/>
            <a:t>Система знаний о корпоративном праве, включающая исследования действующего корпоративного законодательства, практики его применения, истории развития, а также опыта зарубежных правопорядков в сфере корпоративного права </a:t>
          </a:r>
          <a:endParaRPr lang="ru-RU" dirty="0"/>
        </a:p>
      </dgm:t>
    </dgm:pt>
    <dgm:pt modelId="{C1EF0B7A-F226-48B1-858E-1E799881B35E}" type="parTrans" cxnId="{4AE8D442-2350-4759-AE9C-8A46B3181F15}">
      <dgm:prSet/>
      <dgm:spPr/>
      <dgm:t>
        <a:bodyPr/>
        <a:lstStyle/>
        <a:p>
          <a:endParaRPr lang="ru-RU"/>
        </a:p>
      </dgm:t>
    </dgm:pt>
    <dgm:pt modelId="{064A49C2-3F74-4657-A17B-F19CF6679C6F}" type="sibTrans" cxnId="{4AE8D442-2350-4759-AE9C-8A46B3181F15}">
      <dgm:prSet/>
      <dgm:spPr/>
      <dgm:t>
        <a:bodyPr/>
        <a:lstStyle/>
        <a:p>
          <a:endParaRPr lang="ru-RU"/>
        </a:p>
      </dgm:t>
    </dgm:pt>
    <dgm:pt modelId="{574E9135-1A9B-4644-86FF-178E8F10CB38}" type="pres">
      <dgm:prSet presAssocID="{6831D602-6BFB-4299-8147-41C657B287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47629F-DA66-4FF8-BC03-F5D4AAE690A1}" type="pres">
      <dgm:prSet presAssocID="{B3F04864-4177-43BE-8B4A-622C3E5CF55A}" presName="linNode" presStyleCnt="0"/>
      <dgm:spPr/>
    </dgm:pt>
    <dgm:pt modelId="{1EED2241-65E6-4941-AF49-27D861EE0380}" type="pres">
      <dgm:prSet presAssocID="{B3F04864-4177-43BE-8B4A-622C3E5CF55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94387C-5AD6-45FF-991A-0A4632DF48D8}" type="pres">
      <dgm:prSet presAssocID="{B3F04864-4177-43BE-8B4A-622C3E5CF55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4B481-1A80-49B7-869A-E7939AC2A4FE}" type="pres">
      <dgm:prSet presAssocID="{BCA0A2BD-422C-4387-B8EF-87146B303E5D}" presName="sp" presStyleCnt="0"/>
      <dgm:spPr/>
    </dgm:pt>
    <dgm:pt modelId="{E55816AB-4FFF-4662-AA5B-3C3980E09A6C}" type="pres">
      <dgm:prSet presAssocID="{FC99910F-DAA2-4611-8F5D-3A14DBCBBC0D}" presName="linNode" presStyleCnt="0"/>
      <dgm:spPr/>
    </dgm:pt>
    <dgm:pt modelId="{E0DB17FD-6C73-4663-BA04-03BCA60C5753}" type="pres">
      <dgm:prSet presAssocID="{FC99910F-DAA2-4611-8F5D-3A14DBCBBC0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A49B2-B194-45BE-94A4-C25DC4B48B65}" type="pres">
      <dgm:prSet presAssocID="{FC99910F-DAA2-4611-8F5D-3A14DBCBBC0D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0E0A82-6F67-4252-A4D7-678592FDE684}" type="pres">
      <dgm:prSet presAssocID="{B6225B71-970F-4614-B285-0D67938789DF}" presName="sp" presStyleCnt="0"/>
      <dgm:spPr/>
    </dgm:pt>
    <dgm:pt modelId="{A8022DD2-0035-454E-8890-3B00E1D88846}" type="pres">
      <dgm:prSet presAssocID="{00090B7F-A297-40B7-B49D-7B3A15D28CE8}" presName="linNode" presStyleCnt="0"/>
      <dgm:spPr/>
    </dgm:pt>
    <dgm:pt modelId="{EECEF077-28F7-4008-A843-650F59E045D0}" type="pres">
      <dgm:prSet presAssocID="{00090B7F-A297-40B7-B49D-7B3A15D28CE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0F3B4-9D21-4ADC-A3B8-CA6342C69772}" type="pres">
      <dgm:prSet presAssocID="{00090B7F-A297-40B7-B49D-7B3A15D28CE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8CA9D5-3A7E-4BE9-8258-F9834C6EEAA1}" type="presOf" srcId="{FC99910F-DAA2-4611-8F5D-3A14DBCBBC0D}" destId="{E0DB17FD-6C73-4663-BA04-03BCA60C5753}" srcOrd="0" destOrd="0" presId="urn:microsoft.com/office/officeart/2005/8/layout/vList5"/>
    <dgm:cxn modelId="{0DDFE468-C940-4A43-B344-F39076A84306}" type="presOf" srcId="{B3F04864-4177-43BE-8B4A-622C3E5CF55A}" destId="{1EED2241-65E6-4941-AF49-27D861EE0380}" srcOrd="0" destOrd="0" presId="urn:microsoft.com/office/officeart/2005/8/layout/vList5"/>
    <dgm:cxn modelId="{4EB11EC6-3D08-492D-B71E-1C89F0D78F1D}" srcId="{6831D602-6BFB-4299-8147-41C657B287A2}" destId="{FC99910F-DAA2-4611-8F5D-3A14DBCBBC0D}" srcOrd="1" destOrd="0" parTransId="{1CC30C26-74D2-450B-9E39-F54EE844503D}" sibTransId="{B6225B71-970F-4614-B285-0D67938789DF}"/>
    <dgm:cxn modelId="{57486E8A-2ACD-4DEC-98DA-6FB09BA0BF9F}" srcId="{B3F04864-4177-43BE-8B4A-622C3E5CF55A}" destId="{C49A1481-8AAA-471D-A26C-E16778463777}" srcOrd="0" destOrd="0" parTransId="{9D38C201-16A2-4AD1-8198-49EF8241BF17}" sibTransId="{786ADF76-861C-4964-B8B1-B0767149A4C7}"/>
    <dgm:cxn modelId="{2719418D-E9EE-454F-B9F3-3DAB237B041A}" srcId="{6831D602-6BFB-4299-8147-41C657B287A2}" destId="{00090B7F-A297-40B7-B49D-7B3A15D28CE8}" srcOrd="2" destOrd="0" parTransId="{E875B4B2-69C0-4CB3-964F-76E1F4C80761}" sibTransId="{77773F92-16AA-4140-84B2-311974969FCD}"/>
    <dgm:cxn modelId="{21E92C59-DE75-4960-A7AC-B84AA178A0D6}" type="presOf" srcId="{6058DC8D-2AEC-49F5-8B40-42E872CB7EED}" destId="{C360F3B4-9D21-4ADC-A3B8-CA6342C69772}" srcOrd="0" destOrd="0" presId="urn:microsoft.com/office/officeart/2005/8/layout/vList5"/>
    <dgm:cxn modelId="{290ECD93-FA0D-4CD9-BC0D-AA7332352399}" type="presOf" srcId="{C49A1481-8AAA-471D-A26C-E16778463777}" destId="{E894387C-5AD6-45FF-991A-0A4632DF48D8}" srcOrd="0" destOrd="0" presId="urn:microsoft.com/office/officeart/2005/8/layout/vList5"/>
    <dgm:cxn modelId="{5597D4CC-3F24-44FB-AB76-62562228FC00}" type="presOf" srcId="{F69538A4-719A-4055-9159-57B2C89F3BB4}" destId="{21CA49B2-B194-45BE-94A4-C25DC4B48B65}" srcOrd="0" destOrd="0" presId="urn:microsoft.com/office/officeart/2005/8/layout/vList5"/>
    <dgm:cxn modelId="{0384BA8B-AA90-41A5-87B3-FC2C2FC04765}" type="presOf" srcId="{6831D602-6BFB-4299-8147-41C657B287A2}" destId="{574E9135-1A9B-4644-86FF-178E8F10CB38}" srcOrd="0" destOrd="0" presId="urn:microsoft.com/office/officeart/2005/8/layout/vList5"/>
    <dgm:cxn modelId="{57736A83-4982-4976-8E70-8BDEA0ECBA1C}" srcId="{FC99910F-DAA2-4611-8F5D-3A14DBCBBC0D}" destId="{F69538A4-719A-4055-9159-57B2C89F3BB4}" srcOrd="0" destOrd="0" parTransId="{8CA43A24-9C03-4242-9747-5DC956129AAF}" sibTransId="{0EC661AD-C742-46E8-934D-4523E3D0BAAC}"/>
    <dgm:cxn modelId="{00139EBB-FC60-413A-AF42-2B9855BA4ACB}" srcId="{6831D602-6BFB-4299-8147-41C657B287A2}" destId="{B3F04864-4177-43BE-8B4A-622C3E5CF55A}" srcOrd="0" destOrd="0" parTransId="{1971F80C-C5C0-4164-9776-0B190051EB91}" sibTransId="{BCA0A2BD-422C-4387-B8EF-87146B303E5D}"/>
    <dgm:cxn modelId="{77B1F1D3-0289-4F20-BB67-DFAD2BD5B33B}" type="presOf" srcId="{00090B7F-A297-40B7-B49D-7B3A15D28CE8}" destId="{EECEF077-28F7-4008-A843-650F59E045D0}" srcOrd="0" destOrd="0" presId="urn:microsoft.com/office/officeart/2005/8/layout/vList5"/>
    <dgm:cxn modelId="{4AE8D442-2350-4759-AE9C-8A46B3181F15}" srcId="{00090B7F-A297-40B7-B49D-7B3A15D28CE8}" destId="{6058DC8D-2AEC-49F5-8B40-42E872CB7EED}" srcOrd="0" destOrd="0" parTransId="{C1EF0B7A-F226-48B1-858E-1E799881B35E}" sibTransId="{064A49C2-3F74-4657-A17B-F19CF6679C6F}"/>
    <dgm:cxn modelId="{154D3D66-4AF3-458E-943B-3AD6F3186244}" type="presParOf" srcId="{574E9135-1A9B-4644-86FF-178E8F10CB38}" destId="{9D47629F-DA66-4FF8-BC03-F5D4AAE690A1}" srcOrd="0" destOrd="0" presId="urn:microsoft.com/office/officeart/2005/8/layout/vList5"/>
    <dgm:cxn modelId="{EF1CF645-6AEF-4977-AA0E-F38BC86EB3A5}" type="presParOf" srcId="{9D47629F-DA66-4FF8-BC03-F5D4AAE690A1}" destId="{1EED2241-65E6-4941-AF49-27D861EE0380}" srcOrd="0" destOrd="0" presId="urn:microsoft.com/office/officeart/2005/8/layout/vList5"/>
    <dgm:cxn modelId="{2A9016C8-42C6-4231-94B7-7DC9DED69EE1}" type="presParOf" srcId="{9D47629F-DA66-4FF8-BC03-F5D4AAE690A1}" destId="{E894387C-5AD6-45FF-991A-0A4632DF48D8}" srcOrd="1" destOrd="0" presId="urn:microsoft.com/office/officeart/2005/8/layout/vList5"/>
    <dgm:cxn modelId="{80D5822D-1953-410B-A751-6C66BE203219}" type="presParOf" srcId="{574E9135-1A9B-4644-86FF-178E8F10CB38}" destId="{A2C4B481-1A80-49B7-869A-E7939AC2A4FE}" srcOrd="1" destOrd="0" presId="urn:microsoft.com/office/officeart/2005/8/layout/vList5"/>
    <dgm:cxn modelId="{013C53C1-AC17-4D55-8901-AC61131C14E9}" type="presParOf" srcId="{574E9135-1A9B-4644-86FF-178E8F10CB38}" destId="{E55816AB-4FFF-4662-AA5B-3C3980E09A6C}" srcOrd="2" destOrd="0" presId="urn:microsoft.com/office/officeart/2005/8/layout/vList5"/>
    <dgm:cxn modelId="{DFDBAE63-8862-4284-A00C-391BC9E2340E}" type="presParOf" srcId="{E55816AB-4FFF-4662-AA5B-3C3980E09A6C}" destId="{E0DB17FD-6C73-4663-BA04-03BCA60C5753}" srcOrd="0" destOrd="0" presId="urn:microsoft.com/office/officeart/2005/8/layout/vList5"/>
    <dgm:cxn modelId="{5042F7F7-692C-49B2-8808-0B64B88DCB63}" type="presParOf" srcId="{E55816AB-4FFF-4662-AA5B-3C3980E09A6C}" destId="{21CA49B2-B194-45BE-94A4-C25DC4B48B65}" srcOrd="1" destOrd="0" presId="urn:microsoft.com/office/officeart/2005/8/layout/vList5"/>
    <dgm:cxn modelId="{1D567CF8-9BEF-49A5-936A-1017663AB04B}" type="presParOf" srcId="{574E9135-1A9B-4644-86FF-178E8F10CB38}" destId="{FB0E0A82-6F67-4252-A4D7-678592FDE684}" srcOrd="3" destOrd="0" presId="urn:microsoft.com/office/officeart/2005/8/layout/vList5"/>
    <dgm:cxn modelId="{C90DB9BC-D1DC-4AB3-B9A9-DEAB2DF1BD56}" type="presParOf" srcId="{574E9135-1A9B-4644-86FF-178E8F10CB38}" destId="{A8022DD2-0035-454E-8890-3B00E1D88846}" srcOrd="4" destOrd="0" presId="urn:microsoft.com/office/officeart/2005/8/layout/vList5"/>
    <dgm:cxn modelId="{C4AC2BC6-0E8B-4F36-8C7A-6823D2E51CF2}" type="presParOf" srcId="{A8022DD2-0035-454E-8890-3B00E1D88846}" destId="{EECEF077-28F7-4008-A843-650F59E045D0}" srcOrd="0" destOrd="0" presId="urn:microsoft.com/office/officeart/2005/8/layout/vList5"/>
    <dgm:cxn modelId="{BB84E186-B1B1-432A-BA40-5715D9CD03D5}" type="presParOf" srcId="{A8022DD2-0035-454E-8890-3B00E1D88846}" destId="{C360F3B4-9D21-4ADC-A3B8-CA6342C6977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31D602-6BFB-4299-8147-41C657B287A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F04864-4177-43BE-8B4A-622C3E5CF55A}">
      <dgm:prSet phldrT="[Текст]"/>
      <dgm:spPr/>
      <dgm:t>
        <a:bodyPr/>
        <a:lstStyle/>
        <a:p>
          <a:r>
            <a:rPr lang="ru-RU" dirty="0" smtClean="0"/>
            <a:t>научное понимание термина</a:t>
          </a:r>
          <a:endParaRPr lang="ru-RU" dirty="0"/>
        </a:p>
      </dgm:t>
    </dgm:pt>
    <dgm:pt modelId="{1971F80C-C5C0-4164-9776-0B190051EB91}" type="parTrans" cxnId="{00139EBB-FC60-413A-AF42-2B9855BA4ACB}">
      <dgm:prSet/>
      <dgm:spPr/>
      <dgm:t>
        <a:bodyPr/>
        <a:lstStyle/>
        <a:p>
          <a:endParaRPr lang="ru-RU"/>
        </a:p>
      </dgm:t>
    </dgm:pt>
    <dgm:pt modelId="{BCA0A2BD-422C-4387-B8EF-87146B303E5D}" type="sibTrans" cxnId="{00139EBB-FC60-413A-AF42-2B9855BA4ACB}">
      <dgm:prSet/>
      <dgm:spPr/>
      <dgm:t>
        <a:bodyPr/>
        <a:lstStyle/>
        <a:p>
          <a:endParaRPr lang="ru-RU"/>
        </a:p>
      </dgm:t>
    </dgm:pt>
    <dgm:pt modelId="{C49A1481-8AAA-471D-A26C-E16778463777}">
      <dgm:prSet phldrT="[Текст]"/>
      <dgm:spPr/>
      <dgm:t>
        <a:bodyPr/>
        <a:lstStyle/>
        <a:p>
          <a:endParaRPr lang="ru-RU" dirty="0"/>
        </a:p>
      </dgm:t>
    </dgm:pt>
    <dgm:pt modelId="{9D38C201-16A2-4AD1-8198-49EF8241BF17}" type="parTrans" cxnId="{57486E8A-2ACD-4DEC-98DA-6FB09BA0BF9F}">
      <dgm:prSet/>
      <dgm:spPr/>
      <dgm:t>
        <a:bodyPr/>
        <a:lstStyle/>
        <a:p>
          <a:endParaRPr lang="ru-RU"/>
        </a:p>
      </dgm:t>
    </dgm:pt>
    <dgm:pt modelId="{786ADF76-861C-4964-B8B1-B0767149A4C7}" type="sibTrans" cxnId="{57486E8A-2ACD-4DEC-98DA-6FB09BA0BF9F}">
      <dgm:prSet/>
      <dgm:spPr/>
      <dgm:t>
        <a:bodyPr/>
        <a:lstStyle/>
        <a:p>
          <a:endParaRPr lang="ru-RU"/>
        </a:p>
      </dgm:t>
    </dgm:pt>
    <dgm:pt modelId="{FC99910F-DAA2-4611-8F5D-3A14DBCBBC0D}">
      <dgm:prSet phldrT="[Текст]"/>
      <dgm:spPr/>
      <dgm:t>
        <a:bodyPr/>
        <a:lstStyle/>
        <a:p>
          <a:r>
            <a:rPr lang="ru-RU" dirty="0" smtClean="0"/>
            <a:t>понимание термина в соответствии с текстом ГК РФ</a:t>
          </a:r>
          <a:endParaRPr lang="ru-RU" dirty="0"/>
        </a:p>
      </dgm:t>
    </dgm:pt>
    <dgm:pt modelId="{1CC30C26-74D2-450B-9E39-F54EE844503D}" type="parTrans" cxnId="{4EB11EC6-3D08-492D-B71E-1C89F0D78F1D}">
      <dgm:prSet/>
      <dgm:spPr/>
      <dgm:t>
        <a:bodyPr/>
        <a:lstStyle/>
        <a:p>
          <a:endParaRPr lang="ru-RU"/>
        </a:p>
      </dgm:t>
    </dgm:pt>
    <dgm:pt modelId="{B6225B71-970F-4614-B285-0D67938789DF}" type="sibTrans" cxnId="{4EB11EC6-3D08-492D-B71E-1C89F0D78F1D}">
      <dgm:prSet/>
      <dgm:spPr/>
      <dgm:t>
        <a:bodyPr/>
        <a:lstStyle/>
        <a:p>
          <a:endParaRPr lang="ru-RU"/>
        </a:p>
      </dgm:t>
    </dgm:pt>
    <dgm:pt modelId="{F69538A4-719A-4055-9159-57B2C89F3BB4}">
      <dgm:prSet phldrT="[Текст]"/>
      <dgm:spPr/>
      <dgm:t>
        <a:bodyPr/>
        <a:lstStyle/>
        <a:p>
          <a:endParaRPr lang="ru-RU" dirty="0"/>
        </a:p>
      </dgm:t>
    </dgm:pt>
    <dgm:pt modelId="{8CA43A24-9C03-4242-9747-5DC956129AAF}" type="parTrans" cxnId="{57736A83-4982-4976-8E70-8BDEA0ECBA1C}">
      <dgm:prSet/>
      <dgm:spPr/>
      <dgm:t>
        <a:bodyPr/>
        <a:lstStyle/>
        <a:p>
          <a:endParaRPr lang="ru-RU"/>
        </a:p>
      </dgm:t>
    </dgm:pt>
    <dgm:pt modelId="{0EC661AD-C742-46E8-934D-4523E3D0BAAC}" type="sibTrans" cxnId="{57736A83-4982-4976-8E70-8BDEA0ECBA1C}">
      <dgm:prSet/>
      <dgm:spPr/>
      <dgm:t>
        <a:bodyPr/>
        <a:lstStyle/>
        <a:p>
          <a:endParaRPr lang="ru-RU"/>
        </a:p>
      </dgm:t>
    </dgm:pt>
    <dgm:pt modelId="{776724E2-15AD-4BF7-86F5-EF8D65AFBE74}">
      <dgm:prSet/>
      <dgm:spPr/>
      <dgm:t>
        <a:bodyPr/>
        <a:lstStyle/>
        <a:p>
          <a:r>
            <a:rPr lang="ru-RU" dirty="0" smtClean="0"/>
            <a:t>это урегулированные нормами права общественные отношения, возникающие в связи с созданием, деятельностью и прекращением деятельности корпорации.</a:t>
          </a:r>
          <a:endParaRPr lang="ru-RU" dirty="0"/>
        </a:p>
      </dgm:t>
    </dgm:pt>
    <dgm:pt modelId="{FAEB6D54-560C-41CE-8E95-0B786B6D4BEF}" type="parTrans" cxnId="{583803B7-F572-436B-8397-DC1C8063CAE4}">
      <dgm:prSet/>
      <dgm:spPr/>
      <dgm:t>
        <a:bodyPr/>
        <a:lstStyle/>
        <a:p>
          <a:endParaRPr lang="ru-RU"/>
        </a:p>
      </dgm:t>
    </dgm:pt>
    <dgm:pt modelId="{6E135815-C1D0-49BC-A4C8-CA343917C9FC}" type="sibTrans" cxnId="{583803B7-F572-436B-8397-DC1C8063CAE4}">
      <dgm:prSet/>
      <dgm:spPr/>
      <dgm:t>
        <a:bodyPr/>
        <a:lstStyle/>
        <a:p>
          <a:endParaRPr lang="ru-RU"/>
        </a:p>
      </dgm:t>
    </dgm:pt>
    <dgm:pt modelId="{A26FFD44-9AEA-43CF-9191-280DC1D41395}">
      <dgm:prSet/>
      <dgm:spPr/>
      <dgm:t>
        <a:bodyPr/>
        <a:lstStyle/>
        <a:p>
          <a:r>
            <a:rPr lang="ru-RU" dirty="0" smtClean="0"/>
            <a:t>это общественные отношения, связанные с участием в корпоративных организациях или управлением ими (п. 1 ст. 2 ГК РФ)</a:t>
          </a:r>
          <a:endParaRPr lang="ru-RU" dirty="0"/>
        </a:p>
      </dgm:t>
    </dgm:pt>
    <dgm:pt modelId="{341EA992-A2E3-40C9-B9AE-DCFB2EFAE603}" type="parTrans" cxnId="{AC38892F-E8EA-4621-9A36-E7C3D531A448}">
      <dgm:prSet/>
      <dgm:spPr/>
      <dgm:t>
        <a:bodyPr/>
        <a:lstStyle/>
        <a:p>
          <a:endParaRPr lang="ru-RU"/>
        </a:p>
      </dgm:t>
    </dgm:pt>
    <dgm:pt modelId="{C8E6F657-3D00-486E-83CE-AA9CFB49E07C}" type="sibTrans" cxnId="{AC38892F-E8EA-4621-9A36-E7C3D531A448}">
      <dgm:prSet/>
      <dgm:spPr/>
      <dgm:t>
        <a:bodyPr/>
        <a:lstStyle/>
        <a:p>
          <a:endParaRPr lang="ru-RU"/>
        </a:p>
      </dgm:t>
    </dgm:pt>
    <dgm:pt modelId="{574E9135-1A9B-4644-86FF-178E8F10CB38}" type="pres">
      <dgm:prSet presAssocID="{6831D602-6BFB-4299-8147-41C657B287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47629F-DA66-4FF8-BC03-F5D4AAE690A1}" type="pres">
      <dgm:prSet presAssocID="{B3F04864-4177-43BE-8B4A-622C3E5CF55A}" presName="linNode" presStyleCnt="0"/>
      <dgm:spPr/>
    </dgm:pt>
    <dgm:pt modelId="{1EED2241-65E6-4941-AF49-27D861EE0380}" type="pres">
      <dgm:prSet presAssocID="{B3F04864-4177-43BE-8B4A-622C3E5CF55A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94387C-5AD6-45FF-991A-0A4632DF48D8}" type="pres">
      <dgm:prSet presAssocID="{B3F04864-4177-43BE-8B4A-622C3E5CF55A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4B481-1A80-49B7-869A-E7939AC2A4FE}" type="pres">
      <dgm:prSet presAssocID="{BCA0A2BD-422C-4387-B8EF-87146B303E5D}" presName="sp" presStyleCnt="0"/>
      <dgm:spPr/>
    </dgm:pt>
    <dgm:pt modelId="{E55816AB-4FFF-4662-AA5B-3C3980E09A6C}" type="pres">
      <dgm:prSet presAssocID="{FC99910F-DAA2-4611-8F5D-3A14DBCBBC0D}" presName="linNode" presStyleCnt="0"/>
      <dgm:spPr/>
    </dgm:pt>
    <dgm:pt modelId="{E0DB17FD-6C73-4663-BA04-03BCA60C5753}" type="pres">
      <dgm:prSet presAssocID="{FC99910F-DAA2-4611-8F5D-3A14DBCBBC0D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A49B2-B194-45BE-94A4-C25DC4B48B65}" type="pres">
      <dgm:prSet presAssocID="{FC99910F-DAA2-4611-8F5D-3A14DBCBBC0D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6236FF-A69A-4872-89B6-BA60132B3AFE}" type="presOf" srcId="{C49A1481-8AAA-471D-A26C-E16778463777}" destId="{E894387C-5AD6-45FF-991A-0A4632DF48D8}" srcOrd="0" destOrd="0" presId="urn:microsoft.com/office/officeart/2005/8/layout/vList5"/>
    <dgm:cxn modelId="{FC7BB4D4-F395-44F5-91DF-C1F2735FDCAB}" type="presOf" srcId="{F69538A4-719A-4055-9159-57B2C89F3BB4}" destId="{21CA49B2-B194-45BE-94A4-C25DC4B48B65}" srcOrd="0" destOrd="0" presId="urn:microsoft.com/office/officeart/2005/8/layout/vList5"/>
    <dgm:cxn modelId="{4EB11EC6-3D08-492D-B71E-1C89F0D78F1D}" srcId="{6831D602-6BFB-4299-8147-41C657B287A2}" destId="{FC99910F-DAA2-4611-8F5D-3A14DBCBBC0D}" srcOrd="1" destOrd="0" parTransId="{1CC30C26-74D2-450B-9E39-F54EE844503D}" sibTransId="{B6225B71-970F-4614-B285-0D67938789DF}"/>
    <dgm:cxn modelId="{85989D90-3712-4552-ADFB-763366D5F703}" type="presOf" srcId="{B3F04864-4177-43BE-8B4A-622C3E5CF55A}" destId="{1EED2241-65E6-4941-AF49-27D861EE0380}" srcOrd="0" destOrd="0" presId="urn:microsoft.com/office/officeart/2005/8/layout/vList5"/>
    <dgm:cxn modelId="{384BC5B3-1686-4879-AC31-6CE388826286}" type="presOf" srcId="{6831D602-6BFB-4299-8147-41C657B287A2}" destId="{574E9135-1A9B-4644-86FF-178E8F10CB38}" srcOrd="0" destOrd="0" presId="urn:microsoft.com/office/officeart/2005/8/layout/vList5"/>
    <dgm:cxn modelId="{57486E8A-2ACD-4DEC-98DA-6FB09BA0BF9F}" srcId="{B3F04864-4177-43BE-8B4A-622C3E5CF55A}" destId="{C49A1481-8AAA-471D-A26C-E16778463777}" srcOrd="0" destOrd="0" parTransId="{9D38C201-16A2-4AD1-8198-49EF8241BF17}" sibTransId="{786ADF76-861C-4964-B8B1-B0767149A4C7}"/>
    <dgm:cxn modelId="{57736A83-4982-4976-8E70-8BDEA0ECBA1C}" srcId="{FC99910F-DAA2-4611-8F5D-3A14DBCBBC0D}" destId="{F69538A4-719A-4055-9159-57B2C89F3BB4}" srcOrd="0" destOrd="0" parTransId="{8CA43A24-9C03-4242-9747-5DC956129AAF}" sibTransId="{0EC661AD-C742-46E8-934D-4523E3D0BAAC}"/>
    <dgm:cxn modelId="{78CF61BA-8904-45FC-A468-7A61C7AC6B73}" type="presOf" srcId="{FC99910F-DAA2-4611-8F5D-3A14DBCBBC0D}" destId="{E0DB17FD-6C73-4663-BA04-03BCA60C5753}" srcOrd="0" destOrd="0" presId="urn:microsoft.com/office/officeart/2005/8/layout/vList5"/>
    <dgm:cxn modelId="{C31CF650-31AD-4B9D-B85D-2EADC3EFF4AC}" type="presOf" srcId="{776724E2-15AD-4BF7-86F5-EF8D65AFBE74}" destId="{E894387C-5AD6-45FF-991A-0A4632DF48D8}" srcOrd="0" destOrd="1" presId="urn:microsoft.com/office/officeart/2005/8/layout/vList5"/>
    <dgm:cxn modelId="{00139EBB-FC60-413A-AF42-2B9855BA4ACB}" srcId="{6831D602-6BFB-4299-8147-41C657B287A2}" destId="{B3F04864-4177-43BE-8B4A-622C3E5CF55A}" srcOrd="0" destOrd="0" parTransId="{1971F80C-C5C0-4164-9776-0B190051EB91}" sibTransId="{BCA0A2BD-422C-4387-B8EF-87146B303E5D}"/>
    <dgm:cxn modelId="{78135462-4AFC-4643-A119-578BCFA88FF7}" type="presOf" srcId="{A26FFD44-9AEA-43CF-9191-280DC1D41395}" destId="{21CA49B2-B194-45BE-94A4-C25DC4B48B65}" srcOrd="0" destOrd="1" presId="urn:microsoft.com/office/officeart/2005/8/layout/vList5"/>
    <dgm:cxn modelId="{AC38892F-E8EA-4621-9A36-E7C3D531A448}" srcId="{FC99910F-DAA2-4611-8F5D-3A14DBCBBC0D}" destId="{A26FFD44-9AEA-43CF-9191-280DC1D41395}" srcOrd="1" destOrd="0" parTransId="{341EA992-A2E3-40C9-B9AE-DCFB2EFAE603}" sibTransId="{C8E6F657-3D00-486E-83CE-AA9CFB49E07C}"/>
    <dgm:cxn modelId="{583803B7-F572-436B-8397-DC1C8063CAE4}" srcId="{B3F04864-4177-43BE-8B4A-622C3E5CF55A}" destId="{776724E2-15AD-4BF7-86F5-EF8D65AFBE74}" srcOrd="1" destOrd="0" parTransId="{FAEB6D54-560C-41CE-8E95-0B786B6D4BEF}" sibTransId="{6E135815-C1D0-49BC-A4C8-CA343917C9FC}"/>
    <dgm:cxn modelId="{AEC139AC-C2C0-401F-9ADB-8BD7D91C969C}" type="presParOf" srcId="{574E9135-1A9B-4644-86FF-178E8F10CB38}" destId="{9D47629F-DA66-4FF8-BC03-F5D4AAE690A1}" srcOrd="0" destOrd="0" presId="urn:microsoft.com/office/officeart/2005/8/layout/vList5"/>
    <dgm:cxn modelId="{A0910367-D24C-4DCC-AACE-6ACF3EABCC60}" type="presParOf" srcId="{9D47629F-DA66-4FF8-BC03-F5D4AAE690A1}" destId="{1EED2241-65E6-4941-AF49-27D861EE0380}" srcOrd="0" destOrd="0" presId="urn:microsoft.com/office/officeart/2005/8/layout/vList5"/>
    <dgm:cxn modelId="{B27B5F76-AED0-4250-898C-54E5C5A506E3}" type="presParOf" srcId="{9D47629F-DA66-4FF8-BC03-F5D4AAE690A1}" destId="{E894387C-5AD6-45FF-991A-0A4632DF48D8}" srcOrd="1" destOrd="0" presId="urn:microsoft.com/office/officeart/2005/8/layout/vList5"/>
    <dgm:cxn modelId="{38431BDC-0191-49C7-95DF-07A441F4F9F5}" type="presParOf" srcId="{574E9135-1A9B-4644-86FF-178E8F10CB38}" destId="{A2C4B481-1A80-49B7-869A-E7939AC2A4FE}" srcOrd="1" destOrd="0" presId="urn:microsoft.com/office/officeart/2005/8/layout/vList5"/>
    <dgm:cxn modelId="{7FDC38A9-F06C-4431-AC8A-D3B7A8EB73B7}" type="presParOf" srcId="{574E9135-1A9B-4644-86FF-178E8F10CB38}" destId="{E55816AB-4FFF-4662-AA5B-3C3980E09A6C}" srcOrd="2" destOrd="0" presId="urn:microsoft.com/office/officeart/2005/8/layout/vList5"/>
    <dgm:cxn modelId="{A95ADCD6-FC4A-4D08-B782-271EFD953A3A}" type="presParOf" srcId="{E55816AB-4FFF-4662-AA5B-3C3980E09A6C}" destId="{E0DB17FD-6C73-4663-BA04-03BCA60C5753}" srcOrd="0" destOrd="0" presId="urn:microsoft.com/office/officeart/2005/8/layout/vList5"/>
    <dgm:cxn modelId="{91E5092E-3F20-478A-88E2-E648CFF752EC}" type="presParOf" srcId="{E55816AB-4FFF-4662-AA5B-3C3980E09A6C}" destId="{21CA49B2-B194-45BE-94A4-C25DC4B48B6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64B489-E008-4345-8DE5-E0D60837051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3FEFFD-AD88-429A-974A-A2D21EFB5D8B}">
      <dgm:prSet custT="1"/>
      <dgm:spPr/>
      <dgm:t>
        <a:bodyPr/>
        <a:lstStyle/>
        <a:p>
          <a:pPr marL="0" indent="712788" rtl="0"/>
          <a:r>
            <a:rPr lang="ru-RU" sz="1600" dirty="0" smtClean="0"/>
            <a:t>Сама корпорация</a:t>
          </a:r>
          <a:endParaRPr lang="ru-RU" sz="1600" dirty="0"/>
        </a:p>
      </dgm:t>
    </dgm:pt>
    <dgm:pt modelId="{823DC13D-B1B9-4809-8F88-A9455137B2A2}" type="parTrans" cxnId="{33C9E063-403B-4A1C-9AE5-66465C195D40}">
      <dgm:prSet/>
      <dgm:spPr/>
      <dgm:t>
        <a:bodyPr/>
        <a:lstStyle/>
        <a:p>
          <a:endParaRPr lang="ru-RU" sz="1600"/>
        </a:p>
      </dgm:t>
    </dgm:pt>
    <dgm:pt modelId="{A2B27EC0-6B07-4257-B4E7-E88FCDE9C566}" type="sibTrans" cxnId="{33C9E063-403B-4A1C-9AE5-66465C195D40}">
      <dgm:prSet/>
      <dgm:spPr/>
      <dgm:t>
        <a:bodyPr/>
        <a:lstStyle/>
        <a:p>
          <a:endParaRPr lang="ru-RU" sz="1600"/>
        </a:p>
      </dgm:t>
    </dgm:pt>
    <dgm:pt modelId="{E8E10592-55E5-43DC-8C12-42C85C0DA699}">
      <dgm:prSet custT="1"/>
      <dgm:spPr/>
      <dgm:t>
        <a:bodyPr/>
        <a:lstStyle/>
        <a:p>
          <a:pPr marL="0" indent="712788" rtl="0"/>
          <a:r>
            <a:rPr lang="ru-RU" sz="1600" dirty="0" smtClean="0"/>
            <a:t>Участники/ учредители корпорации</a:t>
          </a:r>
          <a:endParaRPr lang="ru-RU" sz="1600" dirty="0"/>
        </a:p>
      </dgm:t>
    </dgm:pt>
    <dgm:pt modelId="{E1D012C4-3AE5-4AB4-906D-F53ADD262981}" type="parTrans" cxnId="{1F0C4371-3A26-4173-AF24-B1BD904193AD}">
      <dgm:prSet/>
      <dgm:spPr/>
      <dgm:t>
        <a:bodyPr/>
        <a:lstStyle/>
        <a:p>
          <a:endParaRPr lang="ru-RU" sz="1600"/>
        </a:p>
      </dgm:t>
    </dgm:pt>
    <dgm:pt modelId="{10C5539A-2413-4C45-865B-7A8BF47ED18E}" type="sibTrans" cxnId="{1F0C4371-3A26-4173-AF24-B1BD904193AD}">
      <dgm:prSet/>
      <dgm:spPr/>
      <dgm:t>
        <a:bodyPr/>
        <a:lstStyle/>
        <a:p>
          <a:endParaRPr lang="ru-RU" sz="1600"/>
        </a:p>
      </dgm:t>
    </dgm:pt>
    <dgm:pt modelId="{4385F3C6-E13B-47EA-9350-B80F47001BA5}">
      <dgm:prSet custT="1"/>
      <dgm:spPr/>
      <dgm:t>
        <a:bodyPr/>
        <a:lstStyle/>
        <a:p>
          <a:pPr marL="712788" indent="0" rtl="0"/>
          <a:r>
            <a:rPr lang="ru-RU" sz="1600" dirty="0" smtClean="0"/>
            <a:t>Члены органов управления корпорации (член совета директоров,                    наблюдательного совета...)</a:t>
          </a:r>
          <a:endParaRPr lang="ru-RU" sz="1600" dirty="0"/>
        </a:p>
      </dgm:t>
    </dgm:pt>
    <dgm:pt modelId="{29B55007-5530-40DB-A2C2-2DD1B3A3CAE9}" type="parTrans" cxnId="{C4441B60-294E-4C37-8B3E-E3FB3AA797E5}">
      <dgm:prSet/>
      <dgm:spPr/>
      <dgm:t>
        <a:bodyPr/>
        <a:lstStyle/>
        <a:p>
          <a:endParaRPr lang="ru-RU" sz="1600"/>
        </a:p>
      </dgm:t>
    </dgm:pt>
    <dgm:pt modelId="{7A44DE21-9BF9-4778-954B-B306C2888D1C}" type="sibTrans" cxnId="{C4441B60-294E-4C37-8B3E-E3FB3AA797E5}">
      <dgm:prSet/>
      <dgm:spPr/>
      <dgm:t>
        <a:bodyPr/>
        <a:lstStyle/>
        <a:p>
          <a:endParaRPr lang="ru-RU" sz="1600"/>
        </a:p>
      </dgm:t>
    </dgm:pt>
    <dgm:pt modelId="{5A32B9AC-7086-44E7-827A-936F2C146F99}">
      <dgm:prSet custT="1"/>
      <dgm:spPr/>
      <dgm:t>
        <a:bodyPr/>
        <a:lstStyle/>
        <a:p>
          <a:pPr marL="712788" indent="0" rtl="0"/>
          <a:r>
            <a:rPr lang="ru-RU" sz="1600" dirty="0" smtClean="0"/>
            <a:t>Третьи лица в некоторых случаях (бывший акционер, требующий дивидендов;  реестродержатель…) </a:t>
          </a:r>
          <a:endParaRPr lang="ru-RU" sz="1600" dirty="0"/>
        </a:p>
      </dgm:t>
    </dgm:pt>
    <dgm:pt modelId="{E1708645-278D-437D-BF56-C4629B243DED}" type="parTrans" cxnId="{49A44038-617F-4EBA-9C06-ED023A41275B}">
      <dgm:prSet/>
      <dgm:spPr/>
      <dgm:t>
        <a:bodyPr/>
        <a:lstStyle/>
        <a:p>
          <a:endParaRPr lang="ru-RU" sz="1600"/>
        </a:p>
      </dgm:t>
    </dgm:pt>
    <dgm:pt modelId="{B92B5BAF-96E5-4FAD-94D9-10A69B5BB403}" type="sibTrans" cxnId="{49A44038-617F-4EBA-9C06-ED023A41275B}">
      <dgm:prSet/>
      <dgm:spPr/>
      <dgm:t>
        <a:bodyPr/>
        <a:lstStyle/>
        <a:p>
          <a:endParaRPr lang="ru-RU" sz="1600"/>
        </a:p>
      </dgm:t>
    </dgm:pt>
    <dgm:pt modelId="{7783DED4-D131-4B6C-9BE7-47E466780809}" type="pres">
      <dgm:prSet presAssocID="{7464B489-E008-4345-8DE5-E0D6083705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C9EBC5-46FF-4703-9ACA-867C0A9656AB}" type="pres">
      <dgm:prSet presAssocID="{4F3FEFFD-AD88-429A-974A-A2D21EFB5D8B}" presName="parentText" presStyleLbl="node1" presStyleIdx="0" presStyleCnt="4" custLinFactNeighborX="-348" custLinFactNeighborY="70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6DE7EE-3723-408F-8787-B47446FB1D39}" type="pres">
      <dgm:prSet presAssocID="{A2B27EC0-6B07-4257-B4E7-E88FCDE9C566}" presName="spacer" presStyleCnt="0"/>
      <dgm:spPr/>
    </dgm:pt>
    <dgm:pt modelId="{FE264CB0-582E-41C3-A8B3-49D8CC9FF0F0}" type="pres">
      <dgm:prSet presAssocID="{E8E10592-55E5-43DC-8C12-42C85C0DA69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95A93-ED18-462C-9310-8B9A19611173}" type="pres">
      <dgm:prSet presAssocID="{10C5539A-2413-4C45-865B-7A8BF47ED18E}" presName="spacer" presStyleCnt="0"/>
      <dgm:spPr/>
    </dgm:pt>
    <dgm:pt modelId="{D877F457-56EC-4BD7-AC81-F3B34F75215E}" type="pres">
      <dgm:prSet presAssocID="{4385F3C6-E13B-47EA-9350-B80F47001BA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28705-B683-419E-A476-CCB6F7981935}" type="pres">
      <dgm:prSet presAssocID="{7A44DE21-9BF9-4778-954B-B306C2888D1C}" presName="spacer" presStyleCnt="0"/>
      <dgm:spPr/>
    </dgm:pt>
    <dgm:pt modelId="{E24091F6-4DB8-48A9-9864-7EA9870F8E89}" type="pres">
      <dgm:prSet presAssocID="{5A32B9AC-7086-44E7-827A-936F2C146F9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A44038-617F-4EBA-9C06-ED023A41275B}" srcId="{7464B489-E008-4345-8DE5-E0D608370510}" destId="{5A32B9AC-7086-44E7-827A-936F2C146F99}" srcOrd="3" destOrd="0" parTransId="{E1708645-278D-437D-BF56-C4629B243DED}" sibTransId="{B92B5BAF-96E5-4FAD-94D9-10A69B5BB403}"/>
    <dgm:cxn modelId="{33C9E063-403B-4A1C-9AE5-66465C195D40}" srcId="{7464B489-E008-4345-8DE5-E0D608370510}" destId="{4F3FEFFD-AD88-429A-974A-A2D21EFB5D8B}" srcOrd="0" destOrd="0" parTransId="{823DC13D-B1B9-4809-8F88-A9455137B2A2}" sibTransId="{A2B27EC0-6B07-4257-B4E7-E88FCDE9C566}"/>
    <dgm:cxn modelId="{A7BA07B5-A774-4282-B1D5-0958808C989F}" type="presOf" srcId="{E8E10592-55E5-43DC-8C12-42C85C0DA699}" destId="{FE264CB0-582E-41C3-A8B3-49D8CC9FF0F0}" srcOrd="0" destOrd="0" presId="urn:microsoft.com/office/officeart/2005/8/layout/vList2"/>
    <dgm:cxn modelId="{316A5BCD-C4CC-4D80-BF42-99E81A7547E0}" type="presOf" srcId="{4F3FEFFD-AD88-429A-974A-A2D21EFB5D8B}" destId="{EFC9EBC5-46FF-4703-9ACA-867C0A9656AB}" srcOrd="0" destOrd="0" presId="urn:microsoft.com/office/officeart/2005/8/layout/vList2"/>
    <dgm:cxn modelId="{2D4D6FA8-21C1-4F65-A150-524B00FE172F}" type="presOf" srcId="{5A32B9AC-7086-44E7-827A-936F2C146F99}" destId="{E24091F6-4DB8-48A9-9864-7EA9870F8E89}" srcOrd="0" destOrd="0" presId="urn:microsoft.com/office/officeart/2005/8/layout/vList2"/>
    <dgm:cxn modelId="{A75A2B10-2061-408F-9F3B-58DBC35DBC62}" type="presOf" srcId="{7464B489-E008-4345-8DE5-E0D608370510}" destId="{7783DED4-D131-4B6C-9BE7-47E466780809}" srcOrd="0" destOrd="0" presId="urn:microsoft.com/office/officeart/2005/8/layout/vList2"/>
    <dgm:cxn modelId="{24918F44-6BEC-4695-A5AC-50A573A331FD}" type="presOf" srcId="{4385F3C6-E13B-47EA-9350-B80F47001BA5}" destId="{D877F457-56EC-4BD7-AC81-F3B34F75215E}" srcOrd="0" destOrd="0" presId="urn:microsoft.com/office/officeart/2005/8/layout/vList2"/>
    <dgm:cxn modelId="{C4441B60-294E-4C37-8B3E-E3FB3AA797E5}" srcId="{7464B489-E008-4345-8DE5-E0D608370510}" destId="{4385F3C6-E13B-47EA-9350-B80F47001BA5}" srcOrd="2" destOrd="0" parTransId="{29B55007-5530-40DB-A2C2-2DD1B3A3CAE9}" sibTransId="{7A44DE21-9BF9-4778-954B-B306C2888D1C}"/>
    <dgm:cxn modelId="{1F0C4371-3A26-4173-AF24-B1BD904193AD}" srcId="{7464B489-E008-4345-8DE5-E0D608370510}" destId="{E8E10592-55E5-43DC-8C12-42C85C0DA699}" srcOrd="1" destOrd="0" parTransId="{E1D012C4-3AE5-4AB4-906D-F53ADD262981}" sibTransId="{10C5539A-2413-4C45-865B-7A8BF47ED18E}"/>
    <dgm:cxn modelId="{452A2D21-36E6-422D-B3F8-747B911CF211}" type="presParOf" srcId="{7783DED4-D131-4B6C-9BE7-47E466780809}" destId="{EFC9EBC5-46FF-4703-9ACA-867C0A9656AB}" srcOrd="0" destOrd="0" presId="urn:microsoft.com/office/officeart/2005/8/layout/vList2"/>
    <dgm:cxn modelId="{198A6295-C668-4D26-AD2F-301B9FA8DA91}" type="presParOf" srcId="{7783DED4-D131-4B6C-9BE7-47E466780809}" destId="{796DE7EE-3723-408F-8787-B47446FB1D39}" srcOrd="1" destOrd="0" presId="urn:microsoft.com/office/officeart/2005/8/layout/vList2"/>
    <dgm:cxn modelId="{77096E34-10D8-4C87-8489-1FC064054596}" type="presParOf" srcId="{7783DED4-D131-4B6C-9BE7-47E466780809}" destId="{FE264CB0-582E-41C3-A8B3-49D8CC9FF0F0}" srcOrd="2" destOrd="0" presId="urn:microsoft.com/office/officeart/2005/8/layout/vList2"/>
    <dgm:cxn modelId="{7B4A8BF3-CE50-4846-BAA2-A2D89FB2372E}" type="presParOf" srcId="{7783DED4-D131-4B6C-9BE7-47E466780809}" destId="{9B995A93-ED18-462C-9310-8B9A19611173}" srcOrd="3" destOrd="0" presId="urn:microsoft.com/office/officeart/2005/8/layout/vList2"/>
    <dgm:cxn modelId="{F7B0A863-F694-4D01-BA49-F8C6493D3F31}" type="presParOf" srcId="{7783DED4-D131-4B6C-9BE7-47E466780809}" destId="{D877F457-56EC-4BD7-AC81-F3B34F75215E}" srcOrd="4" destOrd="0" presId="urn:microsoft.com/office/officeart/2005/8/layout/vList2"/>
    <dgm:cxn modelId="{E6B16BD2-4B5D-4358-8F7E-217151439205}" type="presParOf" srcId="{7783DED4-D131-4B6C-9BE7-47E466780809}" destId="{0C428705-B683-419E-A476-CCB6F7981935}" srcOrd="5" destOrd="0" presId="urn:microsoft.com/office/officeart/2005/8/layout/vList2"/>
    <dgm:cxn modelId="{A4BC6883-853E-4D53-ACBE-FA35CFF61C46}" type="presParOf" srcId="{7783DED4-D131-4B6C-9BE7-47E466780809}" destId="{E24091F6-4DB8-48A9-9864-7EA9870F8E8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464B489-E008-4345-8DE5-E0D60837051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3FEFFD-AD88-429A-974A-A2D21EFB5D8B}">
      <dgm:prSet custT="1"/>
      <dgm:spPr/>
      <dgm:t>
        <a:bodyPr/>
        <a:lstStyle/>
        <a:p>
          <a:pPr rtl="0"/>
          <a:r>
            <a:rPr lang="ru-RU" sz="1600" dirty="0" smtClean="0"/>
            <a:t>Законо</a:t>
          </a:r>
          <a:r>
            <a:rPr lang="ru-RU" sz="1600" b="0" dirty="0" smtClean="0"/>
            <a:t>д</a:t>
          </a:r>
          <a:r>
            <a:rPr lang="ru-RU" sz="1600" dirty="0" smtClean="0"/>
            <a:t>ательство (Конституция, федеральные законы) </a:t>
          </a:r>
          <a:endParaRPr lang="ru-RU" sz="1600" dirty="0"/>
        </a:p>
      </dgm:t>
    </dgm:pt>
    <dgm:pt modelId="{823DC13D-B1B9-4809-8F88-A9455137B2A2}" type="parTrans" cxnId="{33C9E063-403B-4A1C-9AE5-66465C195D40}">
      <dgm:prSet/>
      <dgm:spPr/>
      <dgm:t>
        <a:bodyPr/>
        <a:lstStyle/>
        <a:p>
          <a:endParaRPr lang="ru-RU" sz="1600"/>
        </a:p>
      </dgm:t>
    </dgm:pt>
    <dgm:pt modelId="{A2B27EC0-6B07-4257-B4E7-E88FCDE9C566}" type="sibTrans" cxnId="{33C9E063-403B-4A1C-9AE5-66465C195D40}">
      <dgm:prSet/>
      <dgm:spPr/>
      <dgm:t>
        <a:bodyPr/>
        <a:lstStyle/>
        <a:p>
          <a:endParaRPr lang="ru-RU" sz="1600"/>
        </a:p>
      </dgm:t>
    </dgm:pt>
    <dgm:pt modelId="{E8E10592-55E5-43DC-8C12-42C85C0DA699}">
      <dgm:prSet custT="1"/>
      <dgm:spPr/>
      <dgm:t>
        <a:bodyPr/>
        <a:lstStyle/>
        <a:p>
          <a:pPr rtl="0"/>
          <a:r>
            <a:rPr lang="ru-RU" sz="1600" dirty="0" smtClean="0"/>
            <a:t>Подзаконные нормативные акты (указы Президента РФ, постановления Правительства РФ, ведомственные нормативно-правовые акты Федеральной службы по финансовым рынками и ЦБ </a:t>
          </a:r>
          <a:r>
            <a:rPr lang="ru-RU" sz="1600" dirty="0" err="1" smtClean="0"/>
            <a:t>Росии</a:t>
          </a:r>
          <a:r>
            <a:rPr lang="ru-RU" sz="1600" dirty="0" smtClean="0"/>
            <a:t>)</a:t>
          </a:r>
          <a:endParaRPr lang="ru-RU" sz="1600" dirty="0"/>
        </a:p>
      </dgm:t>
    </dgm:pt>
    <dgm:pt modelId="{E1D012C4-3AE5-4AB4-906D-F53ADD262981}" type="parTrans" cxnId="{1F0C4371-3A26-4173-AF24-B1BD904193AD}">
      <dgm:prSet/>
      <dgm:spPr/>
      <dgm:t>
        <a:bodyPr/>
        <a:lstStyle/>
        <a:p>
          <a:endParaRPr lang="ru-RU" sz="1600"/>
        </a:p>
      </dgm:t>
    </dgm:pt>
    <dgm:pt modelId="{10C5539A-2413-4C45-865B-7A8BF47ED18E}" type="sibTrans" cxnId="{1F0C4371-3A26-4173-AF24-B1BD904193AD}">
      <dgm:prSet/>
      <dgm:spPr/>
      <dgm:t>
        <a:bodyPr/>
        <a:lstStyle/>
        <a:p>
          <a:endParaRPr lang="ru-RU" sz="1600"/>
        </a:p>
      </dgm:t>
    </dgm:pt>
    <dgm:pt modelId="{4385F3C6-E13B-47EA-9350-B80F47001BA5}">
      <dgm:prSet custT="1"/>
      <dgm:spPr/>
      <dgm:t>
        <a:bodyPr/>
        <a:lstStyle/>
        <a:p>
          <a:pPr rtl="0"/>
          <a:r>
            <a:rPr lang="ru-RU" sz="1600" dirty="0" smtClean="0"/>
            <a:t>Внутренние документы корпорации</a:t>
          </a:r>
          <a:endParaRPr lang="ru-RU" sz="1600" dirty="0"/>
        </a:p>
      </dgm:t>
    </dgm:pt>
    <dgm:pt modelId="{29B55007-5530-40DB-A2C2-2DD1B3A3CAE9}" type="parTrans" cxnId="{C4441B60-294E-4C37-8B3E-E3FB3AA797E5}">
      <dgm:prSet/>
      <dgm:spPr/>
      <dgm:t>
        <a:bodyPr/>
        <a:lstStyle/>
        <a:p>
          <a:endParaRPr lang="ru-RU" sz="1600"/>
        </a:p>
      </dgm:t>
    </dgm:pt>
    <dgm:pt modelId="{7A44DE21-9BF9-4778-954B-B306C2888D1C}" type="sibTrans" cxnId="{C4441B60-294E-4C37-8B3E-E3FB3AA797E5}">
      <dgm:prSet/>
      <dgm:spPr/>
      <dgm:t>
        <a:bodyPr/>
        <a:lstStyle/>
        <a:p>
          <a:endParaRPr lang="ru-RU" sz="1600"/>
        </a:p>
      </dgm:t>
    </dgm:pt>
    <dgm:pt modelId="{5A32B9AC-7086-44E7-827A-936F2C146F99}">
      <dgm:prSet custT="1"/>
      <dgm:spPr/>
      <dgm:t>
        <a:bodyPr/>
        <a:lstStyle/>
        <a:p>
          <a:pPr rtl="0"/>
          <a:r>
            <a:rPr lang="ru-RU" sz="1600" dirty="0" smtClean="0"/>
            <a:t>Обычаи</a:t>
          </a:r>
          <a:endParaRPr lang="ru-RU" sz="1600" dirty="0"/>
        </a:p>
      </dgm:t>
    </dgm:pt>
    <dgm:pt modelId="{E1708645-278D-437D-BF56-C4629B243DED}" type="parTrans" cxnId="{49A44038-617F-4EBA-9C06-ED023A41275B}">
      <dgm:prSet/>
      <dgm:spPr/>
      <dgm:t>
        <a:bodyPr/>
        <a:lstStyle/>
        <a:p>
          <a:endParaRPr lang="ru-RU" sz="1600"/>
        </a:p>
      </dgm:t>
    </dgm:pt>
    <dgm:pt modelId="{B92B5BAF-96E5-4FAD-94D9-10A69B5BB403}" type="sibTrans" cxnId="{49A44038-617F-4EBA-9C06-ED023A41275B}">
      <dgm:prSet/>
      <dgm:spPr/>
      <dgm:t>
        <a:bodyPr/>
        <a:lstStyle/>
        <a:p>
          <a:endParaRPr lang="ru-RU" sz="1600"/>
        </a:p>
      </dgm:t>
    </dgm:pt>
    <dgm:pt modelId="{AA067B2A-7BEF-4F4E-8BF4-C07A53C21CD7}">
      <dgm:prSet custT="1"/>
      <dgm:spPr/>
      <dgm:t>
        <a:bodyPr/>
        <a:lstStyle/>
        <a:p>
          <a:pPr rtl="0"/>
          <a:r>
            <a:rPr lang="ru-RU" sz="1600" dirty="0" smtClean="0"/>
            <a:t>Правовые позиции судов</a:t>
          </a:r>
          <a:endParaRPr lang="ru-RU" sz="1600" dirty="0"/>
        </a:p>
      </dgm:t>
    </dgm:pt>
    <dgm:pt modelId="{DF646537-1DB2-48F8-A299-EEC1128E688C}" type="parTrans" cxnId="{1505DAE9-E613-45C0-ADE2-11A7EF389C94}">
      <dgm:prSet/>
      <dgm:spPr/>
      <dgm:t>
        <a:bodyPr/>
        <a:lstStyle/>
        <a:p>
          <a:endParaRPr lang="ru-RU"/>
        </a:p>
      </dgm:t>
    </dgm:pt>
    <dgm:pt modelId="{DD37498B-B906-478B-847F-7582AF23925E}" type="sibTrans" cxnId="{1505DAE9-E613-45C0-ADE2-11A7EF389C94}">
      <dgm:prSet/>
      <dgm:spPr/>
      <dgm:t>
        <a:bodyPr/>
        <a:lstStyle/>
        <a:p>
          <a:endParaRPr lang="ru-RU"/>
        </a:p>
      </dgm:t>
    </dgm:pt>
    <dgm:pt modelId="{7783DED4-D131-4B6C-9BE7-47E466780809}" type="pres">
      <dgm:prSet presAssocID="{7464B489-E008-4345-8DE5-E0D6083705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C9EBC5-46FF-4703-9ACA-867C0A9656AB}" type="pres">
      <dgm:prSet presAssocID="{4F3FEFFD-AD88-429A-974A-A2D21EFB5D8B}" presName="parentText" presStyleLbl="node1" presStyleIdx="0" presStyleCnt="5" custScaleX="100000" custScaleY="71567" custLinFactY="-26179" custLinFactNeighborX="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6DE7EE-3723-408F-8787-B47446FB1D39}" type="pres">
      <dgm:prSet presAssocID="{A2B27EC0-6B07-4257-B4E7-E88FCDE9C566}" presName="spacer" presStyleCnt="0"/>
      <dgm:spPr/>
    </dgm:pt>
    <dgm:pt modelId="{FE264CB0-582E-41C3-A8B3-49D8CC9FF0F0}" type="pres">
      <dgm:prSet presAssocID="{E8E10592-55E5-43DC-8C12-42C85C0DA699}" presName="parentText" presStyleLbl="node1" presStyleIdx="1" presStyleCnt="5" custScaleY="1254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95A93-ED18-462C-9310-8B9A19611173}" type="pres">
      <dgm:prSet presAssocID="{10C5539A-2413-4C45-865B-7A8BF47ED18E}" presName="spacer" presStyleCnt="0"/>
      <dgm:spPr/>
    </dgm:pt>
    <dgm:pt modelId="{D877F457-56EC-4BD7-AC81-F3B34F75215E}" type="pres">
      <dgm:prSet presAssocID="{4385F3C6-E13B-47EA-9350-B80F47001BA5}" presName="parentText" presStyleLbl="node1" presStyleIdx="2" presStyleCnt="5" custScaleY="570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28705-B683-419E-A476-CCB6F7981935}" type="pres">
      <dgm:prSet presAssocID="{7A44DE21-9BF9-4778-954B-B306C2888D1C}" presName="spacer" presStyleCnt="0"/>
      <dgm:spPr/>
    </dgm:pt>
    <dgm:pt modelId="{E24091F6-4DB8-48A9-9864-7EA9870F8E89}" type="pres">
      <dgm:prSet presAssocID="{5A32B9AC-7086-44E7-827A-936F2C146F99}" presName="parentText" presStyleLbl="node1" presStyleIdx="3" presStyleCnt="5" custScaleY="56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B6E70-568D-44AB-8DFD-8E3BAC3F6D99}" type="pres">
      <dgm:prSet presAssocID="{B92B5BAF-96E5-4FAD-94D9-10A69B5BB403}" presName="spacer" presStyleCnt="0"/>
      <dgm:spPr/>
    </dgm:pt>
    <dgm:pt modelId="{5BAE484A-7DE6-441E-847F-740BC748F708}" type="pres">
      <dgm:prSet presAssocID="{AA067B2A-7BEF-4F4E-8BF4-C07A53C21CD7}" presName="parentText" presStyleLbl="node1" presStyleIdx="4" presStyleCnt="5" custScaleY="427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32EEF7-4A5C-4C9F-9694-BC56ABE4AA09}" type="presOf" srcId="{5A32B9AC-7086-44E7-827A-936F2C146F99}" destId="{E24091F6-4DB8-48A9-9864-7EA9870F8E89}" srcOrd="0" destOrd="0" presId="urn:microsoft.com/office/officeart/2005/8/layout/vList2"/>
    <dgm:cxn modelId="{C0214B0F-9088-4C12-9AC5-33B1A8D361F4}" type="presOf" srcId="{E8E10592-55E5-43DC-8C12-42C85C0DA699}" destId="{FE264CB0-582E-41C3-A8B3-49D8CC9FF0F0}" srcOrd="0" destOrd="0" presId="urn:microsoft.com/office/officeart/2005/8/layout/vList2"/>
    <dgm:cxn modelId="{1505DAE9-E613-45C0-ADE2-11A7EF389C94}" srcId="{7464B489-E008-4345-8DE5-E0D608370510}" destId="{AA067B2A-7BEF-4F4E-8BF4-C07A53C21CD7}" srcOrd="4" destOrd="0" parTransId="{DF646537-1DB2-48F8-A299-EEC1128E688C}" sibTransId="{DD37498B-B906-478B-847F-7582AF23925E}"/>
    <dgm:cxn modelId="{C4441B60-294E-4C37-8B3E-E3FB3AA797E5}" srcId="{7464B489-E008-4345-8DE5-E0D608370510}" destId="{4385F3C6-E13B-47EA-9350-B80F47001BA5}" srcOrd="2" destOrd="0" parTransId="{29B55007-5530-40DB-A2C2-2DD1B3A3CAE9}" sibTransId="{7A44DE21-9BF9-4778-954B-B306C2888D1C}"/>
    <dgm:cxn modelId="{9BF3E0CF-2541-4A03-A55C-EF8420990190}" type="presOf" srcId="{AA067B2A-7BEF-4F4E-8BF4-C07A53C21CD7}" destId="{5BAE484A-7DE6-441E-847F-740BC748F708}" srcOrd="0" destOrd="0" presId="urn:microsoft.com/office/officeart/2005/8/layout/vList2"/>
    <dgm:cxn modelId="{33C9E063-403B-4A1C-9AE5-66465C195D40}" srcId="{7464B489-E008-4345-8DE5-E0D608370510}" destId="{4F3FEFFD-AD88-429A-974A-A2D21EFB5D8B}" srcOrd="0" destOrd="0" parTransId="{823DC13D-B1B9-4809-8F88-A9455137B2A2}" sibTransId="{A2B27EC0-6B07-4257-B4E7-E88FCDE9C566}"/>
    <dgm:cxn modelId="{308F6191-4527-4C78-917C-0B49389E82F9}" type="presOf" srcId="{7464B489-E008-4345-8DE5-E0D608370510}" destId="{7783DED4-D131-4B6C-9BE7-47E466780809}" srcOrd="0" destOrd="0" presId="urn:microsoft.com/office/officeart/2005/8/layout/vList2"/>
    <dgm:cxn modelId="{9831F8F2-6212-4251-B261-E329FEB20086}" type="presOf" srcId="{4385F3C6-E13B-47EA-9350-B80F47001BA5}" destId="{D877F457-56EC-4BD7-AC81-F3B34F75215E}" srcOrd="0" destOrd="0" presId="urn:microsoft.com/office/officeart/2005/8/layout/vList2"/>
    <dgm:cxn modelId="{2799E394-40CD-45ED-8FAC-CCFB939D67F4}" type="presOf" srcId="{4F3FEFFD-AD88-429A-974A-A2D21EFB5D8B}" destId="{EFC9EBC5-46FF-4703-9ACA-867C0A9656AB}" srcOrd="0" destOrd="0" presId="urn:microsoft.com/office/officeart/2005/8/layout/vList2"/>
    <dgm:cxn modelId="{1F0C4371-3A26-4173-AF24-B1BD904193AD}" srcId="{7464B489-E008-4345-8DE5-E0D608370510}" destId="{E8E10592-55E5-43DC-8C12-42C85C0DA699}" srcOrd="1" destOrd="0" parTransId="{E1D012C4-3AE5-4AB4-906D-F53ADD262981}" sibTransId="{10C5539A-2413-4C45-865B-7A8BF47ED18E}"/>
    <dgm:cxn modelId="{49A44038-617F-4EBA-9C06-ED023A41275B}" srcId="{7464B489-E008-4345-8DE5-E0D608370510}" destId="{5A32B9AC-7086-44E7-827A-936F2C146F99}" srcOrd="3" destOrd="0" parTransId="{E1708645-278D-437D-BF56-C4629B243DED}" sibTransId="{B92B5BAF-96E5-4FAD-94D9-10A69B5BB403}"/>
    <dgm:cxn modelId="{A40179D4-1DD2-4E8A-A05A-B878E09EB1F0}" type="presParOf" srcId="{7783DED4-D131-4B6C-9BE7-47E466780809}" destId="{EFC9EBC5-46FF-4703-9ACA-867C0A9656AB}" srcOrd="0" destOrd="0" presId="urn:microsoft.com/office/officeart/2005/8/layout/vList2"/>
    <dgm:cxn modelId="{9F34B8F7-90EA-436D-AD79-356793A5C1EE}" type="presParOf" srcId="{7783DED4-D131-4B6C-9BE7-47E466780809}" destId="{796DE7EE-3723-408F-8787-B47446FB1D39}" srcOrd="1" destOrd="0" presId="urn:microsoft.com/office/officeart/2005/8/layout/vList2"/>
    <dgm:cxn modelId="{8A1F1879-C421-4531-903D-8E5372D5718B}" type="presParOf" srcId="{7783DED4-D131-4B6C-9BE7-47E466780809}" destId="{FE264CB0-582E-41C3-A8B3-49D8CC9FF0F0}" srcOrd="2" destOrd="0" presId="urn:microsoft.com/office/officeart/2005/8/layout/vList2"/>
    <dgm:cxn modelId="{067248E6-274A-4FB7-A1DC-F1ADAA4D905D}" type="presParOf" srcId="{7783DED4-D131-4B6C-9BE7-47E466780809}" destId="{9B995A93-ED18-462C-9310-8B9A19611173}" srcOrd="3" destOrd="0" presId="urn:microsoft.com/office/officeart/2005/8/layout/vList2"/>
    <dgm:cxn modelId="{E6B9DEA3-6C37-4772-B54E-B1997332ABE2}" type="presParOf" srcId="{7783DED4-D131-4B6C-9BE7-47E466780809}" destId="{D877F457-56EC-4BD7-AC81-F3B34F75215E}" srcOrd="4" destOrd="0" presId="urn:microsoft.com/office/officeart/2005/8/layout/vList2"/>
    <dgm:cxn modelId="{483865B2-81AB-4EF7-97E6-A2920D40859E}" type="presParOf" srcId="{7783DED4-D131-4B6C-9BE7-47E466780809}" destId="{0C428705-B683-419E-A476-CCB6F7981935}" srcOrd="5" destOrd="0" presId="urn:microsoft.com/office/officeart/2005/8/layout/vList2"/>
    <dgm:cxn modelId="{DF30A2D2-9C58-45C3-A5B7-D92FB75911E0}" type="presParOf" srcId="{7783DED4-D131-4B6C-9BE7-47E466780809}" destId="{E24091F6-4DB8-48A9-9864-7EA9870F8E89}" srcOrd="6" destOrd="0" presId="urn:microsoft.com/office/officeart/2005/8/layout/vList2"/>
    <dgm:cxn modelId="{AEE49535-910A-4FC6-8737-917FE3FFDFDA}" type="presParOf" srcId="{7783DED4-D131-4B6C-9BE7-47E466780809}" destId="{F9FB6E70-568D-44AB-8DFD-8E3BAC3F6D99}" srcOrd="7" destOrd="0" presId="urn:microsoft.com/office/officeart/2005/8/layout/vList2"/>
    <dgm:cxn modelId="{9DDA7A49-F457-4871-8574-E2C8549CC43A}" type="presParOf" srcId="{7783DED4-D131-4B6C-9BE7-47E466780809}" destId="{5BAE484A-7DE6-441E-847F-740BC748F70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0434AA9-D962-41FA-8D63-624196D40F4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485D6F-094B-431C-8B8B-D08D13113D6E}">
      <dgm:prSet phldrT="[Текст]"/>
      <dgm:spPr/>
      <dgm:t>
        <a:bodyPr/>
        <a:lstStyle/>
        <a:p>
          <a:r>
            <a:rPr lang="ru-RU" dirty="0" smtClean="0"/>
            <a:t>Виды:</a:t>
          </a:r>
          <a:endParaRPr lang="ru-RU" dirty="0"/>
        </a:p>
      </dgm:t>
    </dgm:pt>
    <dgm:pt modelId="{034BD1AB-AE6C-41BF-8FDD-6757E4060654}" type="parTrans" cxnId="{2989E8A3-4115-48AD-B930-99121443DBD0}">
      <dgm:prSet/>
      <dgm:spPr/>
      <dgm:t>
        <a:bodyPr/>
        <a:lstStyle/>
        <a:p>
          <a:endParaRPr lang="ru-RU"/>
        </a:p>
      </dgm:t>
    </dgm:pt>
    <dgm:pt modelId="{BD0659EB-9B70-49BA-8419-AD0037D2C569}" type="sibTrans" cxnId="{2989E8A3-4115-48AD-B930-99121443DBD0}">
      <dgm:prSet/>
      <dgm:spPr/>
      <dgm:t>
        <a:bodyPr/>
        <a:lstStyle/>
        <a:p>
          <a:endParaRPr lang="ru-RU"/>
        </a:p>
      </dgm:t>
    </dgm:pt>
    <dgm:pt modelId="{274EC201-AB1A-45D8-B374-9B73E09EDA7A}">
      <dgm:prSet phldrT="[Текст]" custT="1"/>
      <dgm:spPr/>
      <dgm:t>
        <a:bodyPr/>
        <a:lstStyle/>
        <a:p>
          <a:r>
            <a:rPr lang="ru-RU" sz="1400" dirty="0" smtClean="0"/>
            <a:t>Обязательные к принятию (например в соответствии со ст. 38 закона об ООО порядок проведения заочного голосования определяется внутренним документом общества)</a:t>
          </a:r>
          <a:endParaRPr lang="ru-RU" sz="1400" dirty="0"/>
        </a:p>
      </dgm:t>
    </dgm:pt>
    <dgm:pt modelId="{F9CF37AE-3D26-4E92-A265-A6DF9AEBC534}" type="parTrans" cxnId="{8B0DCCD3-05F6-4C1A-A231-B743DA967BD8}">
      <dgm:prSet/>
      <dgm:spPr/>
      <dgm:t>
        <a:bodyPr/>
        <a:lstStyle/>
        <a:p>
          <a:endParaRPr lang="ru-RU"/>
        </a:p>
      </dgm:t>
    </dgm:pt>
    <dgm:pt modelId="{ED337D3B-2ACF-46E7-A0BF-847ACBE3D48F}" type="sibTrans" cxnId="{8B0DCCD3-05F6-4C1A-A231-B743DA967BD8}">
      <dgm:prSet/>
      <dgm:spPr/>
      <dgm:t>
        <a:bodyPr/>
        <a:lstStyle/>
        <a:p>
          <a:endParaRPr lang="ru-RU"/>
        </a:p>
      </dgm:t>
    </dgm:pt>
    <dgm:pt modelId="{8EAA9F23-01BD-4288-AA4B-4919E477ABE7}">
      <dgm:prSet phldrT="[Текст]" custT="1"/>
      <dgm:spPr/>
      <dgm:t>
        <a:bodyPr/>
        <a:lstStyle/>
        <a:p>
          <a:r>
            <a:rPr lang="ru-RU" sz="1400" dirty="0" smtClean="0"/>
            <a:t>Инициируемые организацией (то есть не обязательные к принятию)</a:t>
          </a:r>
          <a:endParaRPr lang="ru-RU" sz="1400" dirty="0"/>
        </a:p>
      </dgm:t>
    </dgm:pt>
    <dgm:pt modelId="{7EF31D51-5D47-4885-9D89-FB0D17D9D269}" type="parTrans" cxnId="{0DF2EA13-D62D-4CA6-A402-7B94F77BB563}">
      <dgm:prSet/>
      <dgm:spPr/>
      <dgm:t>
        <a:bodyPr/>
        <a:lstStyle/>
        <a:p>
          <a:endParaRPr lang="ru-RU"/>
        </a:p>
      </dgm:t>
    </dgm:pt>
    <dgm:pt modelId="{C6CE35E3-5683-4F68-9DE6-F323C7BEB77F}" type="sibTrans" cxnId="{0DF2EA13-D62D-4CA6-A402-7B94F77BB563}">
      <dgm:prSet/>
      <dgm:spPr/>
      <dgm:t>
        <a:bodyPr/>
        <a:lstStyle/>
        <a:p>
          <a:endParaRPr lang="ru-RU"/>
        </a:p>
      </dgm:t>
    </dgm:pt>
    <dgm:pt modelId="{649AC0BB-4FE3-4170-A796-8E72EA091CCD}">
      <dgm:prSet phldrT="[Текст]"/>
      <dgm:spPr/>
      <dgm:t>
        <a:bodyPr/>
        <a:lstStyle/>
        <a:p>
          <a:r>
            <a:rPr lang="ru-RU" dirty="0" smtClean="0"/>
            <a:t>Виды</a:t>
          </a:r>
          <a:endParaRPr lang="ru-RU" dirty="0"/>
        </a:p>
      </dgm:t>
    </dgm:pt>
    <dgm:pt modelId="{5F65FB8E-5B9B-4624-814C-82667C6DC723}" type="parTrans" cxnId="{716AA772-C191-4782-BCD9-45D6D4E51F94}">
      <dgm:prSet/>
      <dgm:spPr/>
      <dgm:t>
        <a:bodyPr/>
        <a:lstStyle/>
        <a:p>
          <a:endParaRPr lang="ru-RU"/>
        </a:p>
      </dgm:t>
    </dgm:pt>
    <dgm:pt modelId="{F81F25B4-C85C-4EA6-A405-E3BB55DD41CC}" type="sibTrans" cxnId="{716AA772-C191-4782-BCD9-45D6D4E51F94}">
      <dgm:prSet/>
      <dgm:spPr/>
      <dgm:t>
        <a:bodyPr/>
        <a:lstStyle/>
        <a:p>
          <a:endParaRPr lang="ru-RU"/>
        </a:p>
      </dgm:t>
    </dgm:pt>
    <dgm:pt modelId="{3E8C05D6-EC24-4AC1-AAEA-A7F928A6D7AB}">
      <dgm:prSet phldrT="[Текст]" custT="1"/>
      <dgm:spPr/>
      <dgm:t>
        <a:bodyPr/>
        <a:lstStyle/>
        <a:p>
          <a:r>
            <a:rPr lang="ru-RU" sz="1400" dirty="0" smtClean="0"/>
            <a:t>Устав (имеет особый статус)</a:t>
          </a:r>
          <a:endParaRPr lang="ru-RU" sz="1400" dirty="0"/>
        </a:p>
      </dgm:t>
    </dgm:pt>
    <dgm:pt modelId="{4C42BCBE-A0A1-4393-B711-3639DCBE8A2E}" type="parTrans" cxnId="{1E4BF06B-FCB5-48F9-99C1-2DAD09D89D3A}">
      <dgm:prSet/>
      <dgm:spPr/>
      <dgm:t>
        <a:bodyPr/>
        <a:lstStyle/>
        <a:p>
          <a:endParaRPr lang="ru-RU"/>
        </a:p>
      </dgm:t>
    </dgm:pt>
    <dgm:pt modelId="{04C6CD0C-5F96-49FF-8AD8-499B4B1F5CBB}" type="sibTrans" cxnId="{1E4BF06B-FCB5-48F9-99C1-2DAD09D89D3A}">
      <dgm:prSet/>
      <dgm:spPr/>
      <dgm:t>
        <a:bodyPr/>
        <a:lstStyle/>
        <a:p>
          <a:endParaRPr lang="ru-RU"/>
        </a:p>
      </dgm:t>
    </dgm:pt>
    <dgm:pt modelId="{969DBAC9-C2A6-44F9-AEBB-0386B80167D4}">
      <dgm:prSet phldrT="[Текст]" custT="1"/>
      <dgm:spPr/>
      <dgm:t>
        <a:bodyPr/>
        <a:lstStyle/>
        <a:p>
          <a:r>
            <a:rPr lang="ru-RU" sz="1400" dirty="0" smtClean="0"/>
            <a:t>Положения (о порядке созыва и проведения общих собраний и др.)</a:t>
          </a:r>
          <a:endParaRPr lang="ru-RU" sz="1400" dirty="0"/>
        </a:p>
      </dgm:t>
    </dgm:pt>
    <dgm:pt modelId="{981C8140-3748-4116-8444-6B2C8A3185F1}" type="parTrans" cxnId="{DD3153F0-B208-4F2B-BB0B-B6DBD81035AB}">
      <dgm:prSet/>
      <dgm:spPr/>
      <dgm:t>
        <a:bodyPr/>
        <a:lstStyle/>
        <a:p>
          <a:endParaRPr lang="ru-RU"/>
        </a:p>
      </dgm:t>
    </dgm:pt>
    <dgm:pt modelId="{19B25E1C-AC0A-4049-9765-EA981E64F05F}" type="sibTrans" cxnId="{DD3153F0-B208-4F2B-BB0B-B6DBD81035AB}">
      <dgm:prSet/>
      <dgm:spPr/>
      <dgm:t>
        <a:bodyPr/>
        <a:lstStyle/>
        <a:p>
          <a:endParaRPr lang="ru-RU"/>
        </a:p>
      </dgm:t>
    </dgm:pt>
    <dgm:pt modelId="{7653DCDA-D48A-40A3-A549-6694E67278F9}">
      <dgm:prSet phldrT="[Текст]" custT="1"/>
      <dgm:spPr/>
      <dgm:t>
        <a:bodyPr/>
        <a:lstStyle/>
        <a:p>
          <a:r>
            <a:rPr lang="ru-RU" sz="1400" dirty="0" smtClean="0"/>
            <a:t>Решения собрания участников (акционеров)</a:t>
          </a:r>
          <a:endParaRPr lang="ru-RU" sz="1400" dirty="0"/>
        </a:p>
      </dgm:t>
    </dgm:pt>
    <dgm:pt modelId="{6CE005B5-ACD0-4A2F-9706-60FE1D24F326}" type="parTrans" cxnId="{17471995-D695-4BA8-A895-4EA94EEA60CC}">
      <dgm:prSet/>
      <dgm:spPr/>
      <dgm:t>
        <a:bodyPr/>
        <a:lstStyle/>
        <a:p>
          <a:endParaRPr lang="ru-RU"/>
        </a:p>
      </dgm:t>
    </dgm:pt>
    <dgm:pt modelId="{2E35F3E7-9929-49AD-930B-8BA095A7988D}" type="sibTrans" cxnId="{17471995-D695-4BA8-A895-4EA94EEA60CC}">
      <dgm:prSet/>
      <dgm:spPr/>
      <dgm:t>
        <a:bodyPr/>
        <a:lstStyle/>
        <a:p>
          <a:endParaRPr lang="ru-RU"/>
        </a:p>
      </dgm:t>
    </dgm:pt>
    <dgm:pt modelId="{A1C631EB-A4FC-4D3A-90B7-255383FDE716}" type="pres">
      <dgm:prSet presAssocID="{C0434AA9-D962-41FA-8D63-624196D40F4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1ADBCF7-0F88-4835-8749-DA8973B5C002}" type="pres">
      <dgm:prSet presAssocID="{4E485D6F-094B-431C-8B8B-D08D13113D6E}" presName="linNode" presStyleCnt="0"/>
      <dgm:spPr/>
    </dgm:pt>
    <dgm:pt modelId="{248A5826-4E0D-4808-BD35-4C063C98C6AF}" type="pres">
      <dgm:prSet presAssocID="{4E485D6F-094B-431C-8B8B-D08D13113D6E}" presName="parentShp" presStyleLbl="node1" presStyleIdx="0" presStyleCnt="2" custScaleX="23894" custLinFactNeighborX="-23894" custLinFactNeighborY="7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142039-51E9-4B30-BCED-E3BAAAD4E903}" type="pres">
      <dgm:prSet presAssocID="{4E485D6F-094B-431C-8B8B-D08D13113D6E}" presName="childShp" presStyleLbl="bgAccFollowNode1" presStyleIdx="0" presStyleCnt="2" custScaleX="144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7B07D-D909-4B77-8A68-96C043A0E8F1}" type="pres">
      <dgm:prSet presAssocID="{BD0659EB-9B70-49BA-8419-AD0037D2C569}" presName="spacing" presStyleCnt="0"/>
      <dgm:spPr/>
    </dgm:pt>
    <dgm:pt modelId="{42760E37-DF49-4500-AC52-1B5A25857018}" type="pres">
      <dgm:prSet presAssocID="{649AC0BB-4FE3-4170-A796-8E72EA091CCD}" presName="linNode" presStyleCnt="0"/>
      <dgm:spPr/>
    </dgm:pt>
    <dgm:pt modelId="{6089B2D6-B714-4362-9439-38F9E5F3B0E0}" type="pres">
      <dgm:prSet presAssocID="{649AC0BB-4FE3-4170-A796-8E72EA091CCD}" presName="parentShp" presStyleLbl="node1" presStyleIdx="1" presStyleCnt="2" custScaleX="23893" custLinFactNeighborX="-25369" custLinFactNeighborY="4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D805C-D57C-4DEC-B309-6480EF0EF335}" type="pres">
      <dgm:prSet presAssocID="{649AC0BB-4FE3-4170-A796-8E72EA091CCD}" presName="childShp" presStyleLbl="bgAccFollowNode1" presStyleIdx="1" presStyleCnt="2" custScaleX="144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24B596-5BA8-4865-AF76-6F196FB7C927}" type="presOf" srcId="{8EAA9F23-01BD-4288-AA4B-4919E477ABE7}" destId="{91142039-51E9-4B30-BCED-E3BAAAD4E903}" srcOrd="0" destOrd="1" presId="urn:microsoft.com/office/officeart/2005/8/layout/vList6"/>
    <dgm:cxn modelId="{55D6B59A-735D-4C83-BC79-46311EC3228E}" type="presOf" srcId="{649AC0BB-4FE3-4170-A796-8E72EA091CCD}" destId="{6089B2D6-B714-4362-9439-38F9E5F3B0E0}" srcOrd="0" destOrd="0" presId="urn:microsoft.com/office/officeart/2005/8/layout/vList6"/>
    <dgm:cxn modelId="{2989E8A3-4115-48AD-B930-99121443DBD0}" srcId="{C0434AA9-D962-41FA-8D63-624196D40F4C}" destId="{4E485D6F-094B-431C-8B8B-D08D13113D6E}" srcOrd="0" destOrd="0" parTransId="{034BD1AB-AE6C-41BF-8FDD-6757E4060654}" sibTransId="{BD0659EB-9B70-49BA-8419-AD0037D2C569}"/>
    <dgm:cxn modelId="{1E4BF06B-FCB5-48F9-99C1-2DAD09D89D3A}" srcId="{649AC0BB-4FE3-4170-A796-8E72EA091CCD}" destId="{3E8C05D6-EC24-4AC1-AAEA-A7F928A6D7AB}" srcOrd="0" destOrd="0" parTransId="{4C42BCBE-A0A1-4393-B711-3639DCBE8A2E}" sibTransId="{04C6CD0C-5F96-49FF-8AD8-499B4B1F5CBB}"/>
    <dgm:cxn modelId="{C7ABCA4A-7440-450A-9020-859153A2738A}" type="presOf" srcId="{274EC201-AB1A-45D8-B374-9B73E09EDA7A}" destId="{91142039-51E9-4B30-BCED-E3BAAAD4E903}" srcOrd="0" destOrd="0" presId="urn:microsoft.com/office/officeart/2005/8/layout/vList6"/>
    <dgm:cxn modelId="{8B0DCCD3-05F6-4C1A-A231-B743DA967BD8}" srcId="{4E485D6F-094B-431C-8B8B-D08D13113D6E}" destId="{274EC201-AB1A-45D8-B374-9B73E09EDA7A}" srcOrd="0" destOrd="0" parTransId="{F9CF37AE-3D26-4E92-A265-A6DF9AEBC534}" sibTransId="{ED337D3B-2ACF-46E7-A0BF-847ACBE3D48F}"/>
    <dgm:cxn modelId="{8EA5EFD4-18E0-40C3-A8B9-16C76823557D}" type="presOf" srcId="{969DBAC9-C2A6-44F9-AEBB-0386B80167D4}" destId="{746D805C-D57C-4DEC-B309-6480EF0EF335}" srcOrd="0" destOrd="1" presId="urn:microsoft.com/office/officeart/2005/8/layout/vList6"/>
    <dgm:cxn modelId="{716AA772-C191-4782-BCD9-45D6D4E51F94}" srcId="{C0434AA9-D962-41FA-8D63-624196D40F4C}" destId="{649AC0BB-4FE3-4170-A796-8E72EA091CCD}" srcOrd="1" destOrd="0" parTransId="{5F65FB8E-5B9B-4624-814C-82667C6DC723}" sibTransId="{F81F25B4-C85C-4EA6-A405-E3BB55DD41CC}"/>
    <dgm:cxn modelId="{DD3153F0-B208-4F2B-BB0B-B6DBD81035AB}" srcId="{649AC0BB-4FE3-4170-A796-8E72EA091CCD}" destId="{969DBAC9-C2A6-44F9-AEBB-0386B80167D4}" srcOrd="1" destOrd="0" parTransId="{981C8140-3748-4116-8444-6B2C8A3185F1}" sibTransId="{19B25E1C-AC0A-4049-9765-EA981E64F05F}"/>
    <dgm:cxn modelId="{64BFD0EE-5C99-4DA8-820B-7B16C13B7CDC}" type="presOf" srcId="{3E8C05D6-EC24-4AC1-AAEA-A7F928A6D7AB}" destId="{746D805C-D57C-4DEC-B309-6480EF0EF335}" srcOrd="0" destOrd="0" presId="urn:microsoft.com/office/officeart/2005/8/layout/vList6"/>
    <dgm:cxn modelId="{4E4E17A9-451A-47D4-9C86-D5B0E2DCD6B1}" type="presOf" srcId="{C0434AA9-D962-41FA-8D63-624196D40F4C}" destId="{A1C631EB-A4FC-4D3A-90B7-255383FDE716}" srcOrd="0" destOrd="0" presId="urn:microsoft.com/office/officeart/2005/8/layout/vList6"/>
    <dgm:cxn modelId="{0DF2EA13-D62D-4CA6-A402-7B94F77BB563}" srcId="{4E485D6F-094B-431C-8B8B-D08D13113D6E}" destId="{8EAA9F23-01BD-4288-AA4B-4919E477ABE7}" srcOrd="1" destOrd="0" parTransId="{7EF31D51-5D47-4885-9D89-FB0D17D9D269}" sibTransId="{C6CE35E3-5683-4F68-9DE6-F323C7BEB77F}"/>
    <dgm:cxn modelId="{17471995-D695-4BA8-A895-4EA94EEA60CC}" srcId="{649AC0BB-4FE3-4170-A796-8E72EA091CCD}" destId="{7653DCDA-D48A-40A3-A549-6694E67278F9}" srcOrd="2" destOrd="0" parTransId="{6CE005B5-ACD0-4A2F-9706-60FE1D24F326}" sibTransId="{2E35F3E7-9929-49AD-930B-8BA095A7988D}"/>
    <dgm:cxn modelId="{C5C689DD-F367-46BA-A52C-D426E311FF98}" type="presOf" srcId="{4E485D6F-094B-431C-8B8B-D08D13113D6E}" destId="{248A5826-4E0D-4808-BD35-4C063C98C6AF}" srcOrd="0" destOrd="0" presId="urn:microsoft.com/office/officeart/2005/8/layout/vList6"/>
    <dgm:cxn modelId="{FFC25545-BC61-4BB7-B0EB-A4CC501A9B5F}" type="presOf" srcId="{7653DCDA-D48A-40A3-A549-6694E67278F9}" destId="{746D805C-D57C-4DEC-B309-6480EF0EF335}" srcOrd="0" destOrd="2" presId="urn:microsoft.com/office/officeart/2005/8/layout/vList6"/>
    <dgm:cxn modelId="{8E8706E0-75A8-44F8-B8A7-D643A2C11E75}" type="presParOf" srcId="{A1C631EB-A4FC-4D3A-90B7-255383FDE716}" destId="{11ADBCF7-0F88-4835-8749-DA8973B5C002}" srcOrd="0" destOrd="0" presId="urn:microsoft.com/office/officeart/2005/8/layout/vList6"/>
    <dgm:cxn modelId="{7BAFE825-7549-4E54-A127-8C303A0D18F8}" type="presParOf" srcId="{11ADBCF7-0F88-4835-8749-DA8973B5C002}" destId="{248A5826-4E0D-4808-BD35-4C063C98C6AF}" srcOrd="0" destOrd="0" presId="urn:microsoft.com/office/officeart/2005/8/layout/vList6"/>
    <dgm:cxn modelId="{3978160B-F9B6-473F-A39D-4650240C948E}" type="presParOf" srcId="{11ADBCF7-0F88-4835-8749-DA8973B5C002}" destId="{91142039-51E9-4B30-BCED-E3BAAAD4E903}" srcOrd="1" destOrd="0" presId="urn:microsoft.com/office/officeart/2005/8/layout/vList6"/>
    <dgm:cxn modelId="{0E209866-EE8F-434E-A658-F80DA9E1E8B3}" type="presParOf" srcId="{A1C631EB-A4FC-4D3A-90B7-255383FDE716}" destId="{46F7B07D-D909-4B77-8A68-96C043A0E8F1}" srcOrd="1" destOrd="0" presId="urn:microsoft.com/office/officeart/2005/8/layout/vList6"/>
    <dgm:cxn modelId="{826122AD-5339-48BC-AA78-E2E85949369D}" type="presParOf" srcId="{A1C631EB-A4FC-4D3A-90B7-255383FDE716}" destId="{42760E37-DF49-4500-AC52-1B5A25857018}" srcOrd="2" destOrd="0" presId="urn:microsoft.com/office/officeart/2005/8/layout/vList6"/>
    <dgm:cxn modelId="{F551F0A5-F16C-4CDC-834B-4BACCE08F8EA}" type="presParOf" srcId="{42760E37-DF49-4500-AC52-1B5A25857018}" destId="{6089B2D6-B714-4362-9439-38F9E5F3B0E0}" srcOrd="0" destOrd="0" presId="urn:microsoft.com/office/officeart/2005/8/layout/vList6"/>
    <dgm:cxn modelId="{0BB2DC19-D40C-4678-866E-DEF735BFFE30}" type="presParOf" srcId="{42760E37-DF49-4500-AC52-1B5A25857018}" destId="{746D805C-D57C-4DEC-B309-6480EF0EF33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E928A51-F132-4C40-8171-D36B9F93A40D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45790E-D20B-4B02-8CB8-3C13B15A567F}">
      <dgm:prSet phldrT="[Текст]"/>
      <dgm:spPr/>
      <dgm:t>
        <a:bodyPr/>
        <a:lstStyle/>
        <a:p>
          <a:r>
            <a:rPr lang="ru-RU" dirty="0" smtClean="0"/>
            <a:t>Хозяйственные общества</a:t>
          </a:r>
          <a:endParaRPr lang="ru-RU" dirty="0"/>
        </a:p>
      </dgm:t>
    </dgm:pt>
    <dgm:pt modelId="{7792060D-2946-4249-956E-A63EBA9D37FF}" type="parTrans" cxnId="{2A0F7D01-6CA8-44C1-9E80-775E4E882D17}">
      <dgm:prSet/>
      <dgm:spPr/>
      <dgm:t>
        <a:bodyPr/>
        <a:lstStyle/>
        <a:p>
          <a:endParaRPr lang="ru-RU"/>
        </a:p>
      </dgm:t>
    </dgm:pt>
    <dgm:pt modelId="{C5968296-65D7-49D0-8C45-849B42B3C1D4}" type="sibTrans" cxnId="{2A0F7D01-6CA8-44C1-9E80-775E4E882D17}">
      <dgm:prSet/>
      <dgm:spPr/>
      <dgm:t>
        <a:bodyPr/>
        <a:lstStyle/>
        <a:p>
          <a:endParaRPr lang="ru-RU"/>
        </a:p>
      </dgm:t>
    </dgm:pt>
    <dgm:pt modelId="{C978379E-411C-44E5-BF59-E6AD5875745E}">
      <dgm:prSet phldrT="[Текст]"/>
      <dgm:spPr/>
      <dgm:t>
        <a:bodyPr/>
        <a:lstStyle/>
        <a:p>
          <a:r>
            <a:rPr lang="ru-RU" dirty="0" smtClean="0"/>
            <a:t>Общества с ограниченной ответственностью </a:t>
          </a:r>
          <a:r>
            <a:rPr lang="ru-RU" b="1" dirty="0" smtClean="0"/>
            <a:t>(ООО)</a:t>
          </a:r>
          <a:endParaRPr lang="ru-RU" b="1" dirty="0"/>
        </a:p>
      </dgm:t>
    </dgm:pt>
    <dgm:pt modelId="{01C57959-ABC6-4CD8-A911-6F62252A0371}" type="parTrans" cxnId="{8FDB97FA-0397-478C-A423-E1CFC0E99657}">
      <dgm:prSet/>
      <dgm:spPr/>
      <dgm:t>
        <a:bodyPr/>
        <a:lstStyle/>
        <a:p>
          <a:endParaRPr lang="ru-RU"/>
        </a:p>
      </dgm:t>
    </dgm:pt>
    <dgm:pt modelId="{8DEFF96B-70FE-4049-9618-EDDAB9AD3FBA}" type="sibTrans" cxnId="{8FDB97FA-0397-478C-A423-E1CFC0E99657}">
      <dgm:prSet/>
      <dgm:spPr/>
      <dgm:t>
        <a:bodyPr/>
        <a:lstStyle/>
        <a:p>
          <a:endParaRPr lang="ru-RU"/>
        </a:p>
      </dgm:t>
    </dgm:pt>
    <dgm:pt modelId="{4DF38657-1A2A-4B15-B050-CB40EE3A9516}">
      <dgm:prSet phldrT="[Текст]"/>
      <dgm:spPr/>
      <dgm:t>
        <a:bodyPr/>
        <a:lstStyle/>
        <a:p>
          <a:r>
            <a:rPr lang="ru-RU" dirty="0" smtClean="0"/>
            <a:t>Акционерные общества</a:t>
          </a:r>
          <a:endParaRPr lang="ru-RU" dirty="0"/>
        </a:p>
      </dgm:t>
    </dgm:pt>
    <dgm:pt modelId="{BDEEBEBB-9964-401B-9CAB-8620D16B9F8F}" type="parTrans" cxnId="{78AF7E25-54F0-4A91-BB9E-630C6E1453BE}">
      <dgm:prSet/>
      <dgm:spPr/>
      <dgm:t>
        <a:bodyPr/>
        <a:lstStyle/>
        <a:p>
          <a:endParaRPr lang="ru-RU"/>
        </a:p>
      </dgm:t>
    </dgm:pt>
    <dgm:pt modelId="{77D37638-16F9-477B-ACEA-E8553957530D}" type="sibTrans" cxnId="{78AF7E25-54F0-4A91-BB9E-630C6E1453BE}">
      <dgm:prSet/>
      <dgm:spPr/>
      <dgm:t>
        <a:bodyPr/>
        <a:lstStyle/>
        <a:p>
          <a:endParaRPr lang="ru-RU"/>
        </a:p>
      </dgm:t>
    </dgm:pt>
    <dgm:pt modelId="{9077A916-1D2D-42E6-9C6D-42A7C715B633}">
      <dgm:prSet phldrT="[Текст]"/>
      <dgm:spPr/>
      <dgm:t>
        <a:bodyPr/>
        <a:lstStyle/>
        <a:p>
          <a:r>
            <a:rPr lang="ru-RU" dirty="0" smtClean="0"/>
            <a:t>Непубличные </a:t>
          </a:r>
          <a:r>
            <a:rPr lang="ru-RU" b="1" dirty="0" smtClean="0"/>
            <a:t>(АО)</a:t>
          </a:r>
        </a:p>
        <a:p>
          <a:r>
            <a:rPr lang="ru-RU" dirty="0" smtClean="0"/>
            <a:t> (все остальные)</a:t>
          </a:r>
          <a:endParaRPr lang="ru-RU" dirty="0"/>
        </a:p>
      </dgm:t>
    </dgm:pt>
    <dgm:pt modelId="{63C19CF8-6CF7-4AB6-A7A1-0F8D5B916041}" type="parTrans" cxnId="{E9288029-9514-41AC-9DE7-C2396C4C21BB}">
      <dgm:prSet/>
      <dgm:spPr/>
      <dgm:t>
        <a:bodyPr/>
        <a:lstStyle/>
        <a:p>
          <a:endParaRPr lang="ru-RU"/>
        </a:p>
      </dgm:t>
    </dgm:pt>
    <dgm:pt modelId="{7DF36E85-F2F9-4945-B091-155EA362FA93}" type="sibTrans" cxnId="{E9288029-9514-41AC-9DE7-C2396C4C21BB}">
      <dgm:prSet/>
      <dgm:spPr/>
      <dgm:t>
        <a:bodyPr/>
        <a:lstStyle/>
        <a:p>
          <a:endParaRPr lang="ru-RU"/>
        </a:p>
      </dgm:t>
    </dgm:pt>
    <dgm:pt modelId="{C0D6F6B7-9557-4288-9829-4654BE365FCA}">
      <dgm:prSet phldrT="[Текст]"/>
      <dgm:spPr/>
      <dgm:t>
        <a:bodyPr/>
        <a:lstStyle/>
        <a:p>
          <a:r>
            <a:rPr lang="ru-RU" dirty="0" smtClean="0"/>
            <a:t>Публичные </a:t>
          </a:r>
          <a:r>
            <a:rPr lang="ru-RU" b="1" dirty="0" smtClean="0"/>
            <a:t>(ПАО)</a:t>
          </a:r>
        </a:p>
        <a:p>
          <a:r>
            <a:rPr lang="ru-RU" dirty="0" smtClean="0"/>
            <a:t>(отвечающие признакам ст. 66.3 ГК и ст.7 закона об АО)</a:t>
          </a:r>
          <a:endParaRPr lang="ru-RU" dirty="0"/>
        </a:p>
      </dgm:t>
    </dgm:pt>
    <dgm:pt modelId="{767C561A-429E-481C-B11D-1DE8C54F7A59}" type="parTrans" cxnId="{98856805-1EE6-4C98-9C2F-8B8CFD4F6603}">
      <dgm:prSet/>
      <dgm:spPr/>
      <dgm:t>
        <a:bodyPr/>
        <a:lstStyle/>
        <a:p>
          <a:endParaRPr lang="ru-RU"/>
        </a:p>
      </dgm:t>
    </dgm:pt>
    <dgm:pt modelId="{D94A43E0-AD2B-4D3B-A24F-0E916EE9D60B}" type="sibTrans" cxnId="{98856805-1EE6-4C98-9C2F-8B8CFD4F6603}">
      <dgm:prSet/>
      <dgm:spPr/>
      <dgm:t>
        <a:bodyPr/>
        <a:lstStyle/>
        <a:p>
          <a:endParaRPr lang="ru-RU"/>
        </a:p>
      </dgm:t>
    </dgm:pt>
    <dgm:pt modelId="{0CC6805B-AB7D-473D-91A5-D8FD560AA6FE}" type="pres">
      <dgm:prSet presAssocID="{BE928A51-F132-4C40-8171-D36B9F93A40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C4B7A9C-0C11-41C5-A4A3-0AC43BEC5F2E}" type="pres">
      <dgm:prSet presAssocID="{5045790E-D20B-4B02-8CB8-3C13B15A567F}" presName="hierRoot1" presStyleCnt="0">
        <dgm:presLayoutVars>
          <dgm:hierBranch val="init"/>
        </dgm:presLayoutVars>
      </dgm:prSet>
      <dgm:spPr/>
    </dgm:pt>
    <dgm:pt modelId="{81F11578-ECED-4B74-BDB4-BDA24BD93963}" type="pres">
      <dgm:prSet presAssocID="{5045790E-D20B-4B02-8CB8-3C13B15A567F}" presName="rootComposite1" presStyleCnt="0"/>
      <dgm:spPr/>
    </dgm:pt>
    <dgm:pt modelId="{42D09DF5-45DE-4244-93E6-F48C001D8286}" type="pres">
      <dgm:prSet presAssocID="{5045790E-D20B-4B02-8CB8-3C13B15A567F}" presName="rootText1" presStyleLbl="node0" presStyleIdx="0" presStyleCnt="1" custScaleX="264466" custScaleY="100103" custLinFactNeighborX="-1204" custLinFactNeighborY="-227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958297-5C3E-4573-B84F-38A49EBDDED5}" type="pres">
      <dgm:prSet presAssocID="{5045790E-D20B-4B02-8CB8-3C13B15A567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02C837D-1333-4B5F-9CA2-F045689906D4}" type="pres">
      <dgm:prSet presAssocID="{5045790E-D20B-4B02-8CB8-3C13B15A567F}" presName="hierChild2" presStyleCnt="0"/>
      <dgm:spPr/>
    </dgm:pt>
    <dgm:pt modelId="{145F718D-0179-4881-925C-6EE8BB6E2734}" type="pres">
      <dgm:prSet presAssocID="{01C57959-ABC6-4CD8-A911-6F62252A0371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0FE178B-7EB4-4B4E-AEBB-BC4AB21A416C}" type="pres">
      <dgm:prSet presAssocID="{C978379E-411C-44E5-BF59-E6AD5875745E}" presName="hierRoot2" presStyleCnt="0">
        <dgm:presLayoutVars>
          <dgm:hierBranch val="init"/>
        </dgm:presLayoutVars>
      </dgm:prSet>
      <dgm:spPr/>
    </dgm:pt>
    <dgm:pt modelId="{069725F9-8913-4C60-B4F4-93A5EDBB68F7}" type="pres">
      <dgm:prSet presAssocID="{C978379E-411C-44E5-BF59-E6AD5875745E}" presName="rootComposite" presStyleCnt="0"/>
      <dgm:spPr/>
    </dgm:pt>
    <dgm:pt modelId="{78C2E4B6-4AA2-4785-BB0E-5F456802466C}" type="pres">
      <dgm:prSet presAssocID="{C978379E-411C-44E5-BF59-E6AD5875745E}" presName="rootText" presStyleLbl="node2" presStyleIdx="0" presStyleCnt="2" custScaleX="3640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854E08-4F83-4E2C-8AAF-8682704642C0}" type="pres">
      <dgm:prSet presAssocID="{C978379E-411C-44E5-BF59-E6AD5875745E}" presName="rootConnector" presStyleLbl="node2" presStyleIdx="0" presStyleCnt="2"/>
      <dgm:spPr/>
      <dgm:t>
        <a:bodyPr/>
        <a:lstStyle/>
        <a:p>
          <a:endParaRPr lang="ru-RU"/>
        </a:p>
      </dgm:t>
    </dgm:pt>
    <dgm:pt modelId="{AB3B9A42-9EA9-4BF0-AC7E-A4FC0B32D2A4}" type="pres">
      <dgm:prSet presAssocID="{C978379E-411C-44E5-BF59-E6AD5875745E}" presName="hierChild4" presStyleCnt="0"/>
      <dgm:spPr/>
    </dgm:pt>
    <dgm:pt modelId="{AA3605AF-1AFC-439D-AB8E-FA9989A95230}" type="pres">
      <dgm:prSet presAssocID="{C978379E-411C-44E5-BF59-E6AD5875745E}" presName="hierChild5" presStyleCnt="0"/>
      <dgm:spPr/>
    </dgm:pt>
    <dgm:pt modelId="{085CD73E-4D9D-43FB-AC67-7FD984336AFC}" type="pres">
      <dgm:prSet presAssocID="{BDEEBEBB-9964-401B-9CAB-8620D16B9F8F}" presName="Name37" presStyleLbl="parChTrans1D2" presStyleIdx="1" presStyleCnt="2"/>
      <dgm:spPr/>
      <dgm:t>
        <a:bodyPr/>
        <a:lstStyle/>
        <a:p>
          <a:endParaRPr lang="ru-RU"/>
        </a:p>
      </dgm:t>
    </dgm:pt>
    <dgm:pt modelId="{E7E02C4B-D5AA-42ED-BDB3-A9154C8D966B}" type="pres">
      <dgm:prSet presAssocID="{4DF38657-1A2A-4B15-B050-CB40EE3A9516}" presName="hierRoot2" presStyleCnt="0">
        <dgm:presLayoutVars>
          <dgm:hierBranch/>
        </dgm:presLayoutVars>
      </dgm:prSet>
      <dgm:spPr/>
    </dgm:pt>
    <dgm:pt modelId="{551F1738-4291-4D55-A36D-489852CD9376}" type="pres">
      <dgm:prSet presAssocID="{4DF38657-1A2A-4B15-B050-CB40EE3A9516}" presName="rootComposite" presStyleCnt="0"/>
      <dgm:spPr/>
    </dgm:pt>
    <dgm:pt modelId="{2A0F0A57-2C37-438C-AD48-9BAC4B52600F}" type="pres">
      <dgm:prSet presAssocID="{4DF38657-1A2A-4B15-B050-CB40EE3A9516}" presName="rootText" presStyleLbl="node2" presStyleIdx="1" presStyleCnt="2" custScaleX="3280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676398-B6C9-4ED4-ABB8-FD102FC8D29C}" type="pres">
      <dgm:prSet presAssocID="{4DF38657-1A2A-4B15-B050-CB40EE3A9516}" presName="rootConnector" presStyleLbl="node2" presStyleIdx="1" presStyleCnt="2"/>
      <dgm:spPr/>
      <dgm:t>
        <a:bodyPr/>
        <a:lstStyle/>
        <a:p>
          <a:endParaRPr lang="ru-RU"/>
        </a:p>
      </dgm:t>
    </dgm:pt>
    <dgm:pt modelId="{9E58BA33-EE38-4F66-B0D1-3CC7ADCD8F27}" type="pres">
      <dgm:prSet presAssocID="{4DF38657-1A2A-4B15-B050-CB40EE3A9516}" presName="hierChild4" presStyleCnt="0"/>
      <dgm:spPr/>
    </dgm:pt>
    <dgm:pt modelId="{ECA3CED6-A1CF-46CD-ABE5-FF30DC418CC2}" type="pres">
      <dgm:prSet presAssocID="{767C561A-429E-481C-B11D-1DE8C54F7A59}" presName="Name35" presStyleLbl="parChTrans1D3" presStyleIdx="0" presStyleCnt="2"/>
      <dgm:spPr/>
      <dgm:t>
        <a:bodyPr/>
        <a:lstStyle/>
        <a:p>
          <a:endParaRPr lang="ru-RU"/>
        </a:p>
      </dgm:t>
    </dgm:pt>
    <dgm:pt modelId="{047CDC9E-414F-42BD-9174-9693434DFFE3}" type="pres">
      <dgm:prSet presAssocID="{C0D6F6B7-9557-4288-9829-4654BE365FCA}" presName="hierRoot2" presStyleCnt="0">
        <dgm:presLayoutVars>
          <dgm:hierBranch val="init"/>
        </dgm:presLayoutVars>
      </dgm:prSet>
      <dgm:spPr/>
    </dgm:pt>
    <dgm:pt modelId="{DEDEEBF5-6FCC-44CE-89E9-B3A126545836}" type="pres">
      <dgm:prSet presAssocID="{C0D6F6B7-9557-4288-9829-4654BE365FCA}" presName="rootComposite" presStyleCnt="0"/>
      <dgm:spPr/>
    </dgm:pt>
    <dgm:pt modelId="{17683F6A-53A0-4515-8AC3-3DBA8CDD9B53}" type="pres">
      <dgm:prSet presAssocID="{C0D6F6B7-9557-4288-9829-4654BE365FCA}" presName="rootText" presStyleLbl="node3" presStyleIdx="0" presStyleCnt="2" custScaleX="305588" custScaleY="1841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6B8549-6CB4-47EB-80FB-6526AF595606}" type="pres">
      <dgm:prSet presAssocID="{C0D6F6B7-9557-4288-9829-4654BE365FCA}" presName="rootConnector" presStyleLbl="node3" presStyleIdx="0" presStyleCnt="2"/>
      <dgm:spPr/>
      <dgm:t>
        <a:bodyPr/>
        <a:lstStyle/>
        <a:p>
          <a:endParaRPr lang="ru-RU"/>
        </a:p>
      </dgm:t>
    </dgm:pt>
    <dgm:pt modelId="{E9B78BC6-3E3B-4D18-8312-71AE8F4436C6}" type="pres">
      <dgm:prSet presAssocID="{C0D6F6B7-9557-4288-9829-4654BE365FCA}" presName="hierChild4" presStyleCnt="0"/>
      <dgm:spPr/>
    </dgm:pt>
    <dgm:pt modelId="{7334A388-2BCE-42D6-BDE3-8F2241CF3BB0}" type="pres">
      <dgm:prSet presAssocID="{C0D6F6B7-9557-4288-9829-4654BE365FCA}" presName="hierChild5" presStyleCnt="0"/>
      <dgm:spPr/>
    </dgm:pt>
    <dgm:pt modelId="{26D5A927-3020-46BF-8205-52287E34FDCA}" type="pres">
      <dgm:prSet presAssocID="{63C19CF8-6CF7-4AB6-A7A1-0F8D5B916041}" presName="Name35" presStyleLbl="parChTrans1D3" presStyleIdx="1" presStyleCnt="2"/>
      <dgm:spPr/>
      <dgm:t>
        <a:bodyPr/>
        <a:lstStyle/>
        <a:p>
          <a:endParaRPr lang="ru-RU"/>
        </a:p>
      </dgm:t>
    </dgm:pt>
    <dgm:pt modelId="{37B319F9-FA91-4E40-9600-858B6C42768D}" type="pres">
      <dgm:prSet presAssocID="{9077A916-1D2D-42E6-9C6D-42A7C715B633}" presName="hierRoot2" presStyleCnt="0">
        <dgm:presLayoutVars>
          <dgm:hierBranch val="init"/>
        </dgm:presLayoutVars>
      </dgm:prSet>
      <dgm:spPr/>
    </dgm:pt>
    <dgm:pt modelId="{8C0D3D23-4E5E-4703-A630-5CA3833A54B7}" type="pres">
      <dgm:prSet presAssocID="{9077A916-1D2D-42E6-9C6D-42A7C715B633}" presName="rootComposite" presStyleCnt="0"/>
      <dgm:spPr/>
    </dgm:pt>
    <dgm:pt modelId="{8CECF627-6C71-49E3-9B94-09E1380F04C7}" type="pres">
      <dgm:prSet presAssocID="{9077A916-1D2D-42E6-9C6D-42A7C715B633}" presName="rootText" presStyleLbl="node3" presStyleIdx="1" presStyleCnt="2" custScaleX="251910" custScaleY="1951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374590-F197-46C5-99B8-740E411FEECC}" type="pres">
      <dgm:prSet presAssocID="{9077A916-1D2D-42E6-9C6D-42A7C715B633}" presName="rootConnector" presStyleLbl="node3" presStyleIdx="1" presStyleCnt="2"/>
      <dgm:spPr/>
      <dgm:t>
        <a:bodyPr/>
        <a:lstStyle/>
        <a:p>
          <a:endParaRPr lang="ru-RU"/>
        </a:p>
      </dgm:t>
    </dgm:pt>
    <dgm:pt modelId="{AFD90500-F882-48CB-B84A-99FFC74F78D5}" type="pres">
      <dgm:prSet presAssocID="{9077A916-1D2D-42E6-9C6D-42A7C715B633}" presName="hierChild4" presStyleCnt="0"/>
      <dgm:spPr/>
    </dgm:pt>
    <dgm:pt modelId="{C63FF962-30A2-4E1F-9AAC-5354B7BECA49}" type="pres">
      <dgm:prSet presAssocID="{9077A916-1D2D-42E6-9C6D-42A7C715B633}" presName="hierChild5" presStyleCnt="0"/>
      <dgm:spPr/>
    </dgm:pt>
    <dgm:pt modelId="{4967D99B-8176-4C3F-A713-576BBF21D455}" type="pres">
      <dgm:prSet presAssocID="{4DF38657-1A2A-4B15-B050-CB40EE3A9516}" presName="hierChild5" presStyleCnt="0"/>
      <dgm:spPr/>
    </dgm:pt>
    <dgm:pt modelId="{C1C769FA-48E8-4D8D-9DE3-047D3B81A0C6}" type="pres">
      <dgm:prSet presAssocID="{5045790E-D20B-4B02-8CB8-3C13B15A567F}" presName="hierChild3" presStyleCnt="0"/>
      <dgm:spPr/>
    </dgm:pt>
  </dgm:ptLst>
  <dgm:cxnLst>
    <dgm:cxn modelId="{8FDB97FA-0397-478C-A423-E1CFC0E99657}" srcId="{5045790E-D20B-4B02-8CB8-3C13B15A567F}" destId="{C978379E-411C-44E5-BF59-E6AD5875745E}" srcOrd="0" destOrd="0" parTransId="{01C57959-ABC6-4CD8-A911-6F62252A0371}" sibTransId="{8DEFF96B-70FE-4049-9618-EDDAB9AD3FBA}"/>
    <dgm:cxn modelId="{1F70F99C-DF1A-407C-AFAB-3B711576DF6A}" type="presOf" srcId="{9077A916-1D2D-42E6-9C6D-42A7C715B633}" destId="{8CECF627-6C71-49E3-9B94-09E1380F04C7}" srcOrd="0" destOrd="0" presId="urn:microsoft.com/office/officeart/2005/8/layout/orgChart1"/>
    <dgm:cxn modelId="{B0A966F0-7159-4E6B-BC4C-2ED5FFB2C3B4}" type="presOf" srcId="{BDEEBEBB-9964-401B-9CAB-8620D16B9F8F}" destId="{085CD73E-4D9D-43FB-AC67-7FD984336AFC}" srcOrd="0" destOrd="0" presId="urn:microsoft.com/office/officeart/2005/8/layout/orgChart1"/>
    <dgm:cxn modelId="{D9690AA4-A918-4A87-92EE-80208D5180A9}" type="presOf" srcId="{4DF38657-1A2A-4B15-B050-CB40EE3A9516}" destId="{2A0F0A57-2C37-438C-AD48-9BAC4B52600F}" srcOrd="0" destOrd="0" presId="urn:microsoft.com/office/officeart/2005/8/layout/orgChart1"/>
    <dgm:cxn modelId="{CD782A97-4D71-40F3-A5AE-1A84582E1F52}" type="presOf" srcId="{5045790E-D20B-4B02-8CB8-3C13B15A567F}" destId="{6F958297-5C3E-4573-B84F-38A49EBDDED5}" srcOrd="1" destOrd="0" presId="urn:microsoft.com/office/officeart/2005/8/layout/orgChart1"/>
    <dgm:cxn modelId="{EA15B0F7-976A-4418-AD1B-C09149356F29}" type="presOf" srcId="{BE928A51-F132-4C40-8171-D36B9F93A40D}" destId="{0CC6805B-AB7D-473D-91A5-D8FD560AA6FE}" srcOrd="0" destOrd="0" presId="urn:microsoft.com/office/officeart/2005/8/layout/orgChart1"/>
    <dgm:cxn modelId="{E9288029-9514-41AC-9DE7-C2396C4C21BB}" srcId="{4DF38657-1A2A-4B15-B050-CB40EE3A9516}" destId="{9077A916-1D2D-42E6-9C6D-42A7C715B633}" srcOrd="1" destOrd="0" parTransId="{63C19CF8-6CF7-4AB6-A7A1-0F8D5B916041}" sibTransId="{7DF36E85-F2F9-4945-B091-155EA362FA93}"/>
    <dgm:cxn modelId="{DED42C0E-9671-45E8-B2C6-F08879CD0BBE}" type="presOf" srcId="{4DF38657-1A2A-4B15-B050-CB40EE3A9516}" destId="{A8676398-B6C9-4ED4-ABB8-FD102FC8D29C}" srcOrd="1" destOrd="0" presId="urn:microsoft.com/office/officeart/2005/8/layout/orgChart1"/>
    <dgm:cxn modelId="{B134BD46-C674-493B-94E0-4882034A9011}" type="presOf" srcId="{5045790E-D20B-4B02-8CB8-3C13B15A567F}" destId="{42D09DF5-45DE-4244-93E6-F48C001D8286}" srcOrd="0" destOrd="0" presId="urn:microsoft.com/office/officeart/2005/8/layout/orgChart1"/>
    <dgm:cxn modelId="{78AF7E25-54F0-4A91-BB9E-630C6E1453BE}" srcId="{5045790E-D20B-4B02-8CB8-3C13B15A567F}" destId="{4DF38657-1A2A-4B15-B050-CB40EE3A9516}" srcOrd="1" destOrd="0" parTransId="{BDEEBEBB-9964-401B-9CAB-8620D16B9F8F}" sibTransId="{77D37638-16F9-477B-ACEA-E8553957530D}"/>
    <dgm:cxn modelId="{31616D0A-5690-4D5F-AB2D-C07CB874B988}" type="presOf" srcId="{C978379E-411C-44E5-BF59-E6AD5875745E}" destId="{78C2E4B6-4AA2-4785-BB0E-5F456802466C}" srcOrd="0" destOrd="0" presId="urn:microsoft.com/office/officeart/2005/8/layout/orgChart1"/>
    <dgm:cxn modelId="{0BD604D8-9DE8-4970-B744-8A549300DDF7}" type="presOf" srcId="{C978379E-411C-44E5-BF59-E6AD5875745E}" destId="{38854E08-4F83-4E2C-8AAF-8682704642C0}" srcOrd="1" destOrd="0" presId="urn:microsoft.com/office/officeart/2005/8/layout/orgChart1"/>
    <dgm:cxn modelId="{4F182DC0-C4B1-4EFB-AC5F-425CAA7E2974}" type="presOf" srcId="{01C57959-ABC6-4CD8-A911-6F62252A0371}" destId="{145F718D-0179-4881-925C-6EE8BB6E2734}" srcOrd="0" destOrd="0" presId="urn:microsoft.com/office/officeart/2005/8/layout/orgChart1"/>
    <dgm:cxn modelId="{E3E4A0FD-4543-4CF7-BF9F-90D0D656A447}" type="presOf" srcId="{767C561A-429E-481C-B11D-1DE8C54F7A59}" destId="{ECA3CED6-A1CF-46CD-ABE5-FF30DC418CC2}" srcOrd="0" destOrd="0" presId="urn:microsoft.com/office/officeart/2005/8/layout/orgChart1"/>
    <dgm:cxn modelId="{2A0F7D01-6CA8-44C1-9E80-775E4E882D17}" srcId="{BE928A51-F132-4C40-8171-D36B9F93A40D}" destId="{5045790E-D20B-4B02-8CB8-3C13B15A567F}" srcOrd="0" destOrd="0" parTransId="{7792060D-2946-4249-956E-A63EBA9D37FF}" sibTransId="{C5968296-65D7-49D0-8C45-849B42B3C1D4}"/>
    <dgm:cxn modelId="{422E08D7-D1BB-4D6F-AEDB-4AAF499BA36A}" type="presOf" srcId="{9077A916-1D2D-42E6-9C6D-42A7C715B633}" destId="{B2374590-F197-46C5-99B8-740E411FEECC}" srcOrd="1" destOrd="0" presId="urn:microsoft.com/office/officeart/2005/8/layout/orgChart1"/>
    <dgm:cxn modelId="{98856805-1EE6-4C98-9C2F-8B8CFD4F6603}" srcId="{4DF38657-1A2A-4B15-B050-CB40EE3A9516}" destId="{C0D6F6B7-9557-4288-9829-4654BE365FCA}" srcOrd="0" destOrd="0" parTransId="{767C561A-429E-481C-B11D-1DE8C54F7A59}" sibTransId="{D94A43E0-AD2B-4D3B-A24F-0E916EE9D60B}"/>
    <dgm:cxn modelId="{21B18B5A-CDFA-43E8-B831-0670419B0435}" type="presOf" srcId="{63C19CF8-6CF7-4AB6-A7A1-0F8D5B916041}" destId="{26D5A927-3020-46BF-8205-52287E34FDCA}" srcOrd="0" destOrd="0" presId="urn:microsoft.com/office/officeart/2005/8/layout/orgChart1"/>
    <dgm:cxn modelId="{7FCCF00F-6F0C-4507-AE8D-CF6623521120}" type="presOf" srcId="{C0D6F6B7-9557-4288-9829-4654BE365FCA}" destId="{EC6B8549-6CB4-47EB-80FB-6526AF595606}" srcOrd="1" destOrd="0" presId="urn:microsoft.com/office/officeart/2005/8/layout/orgChart1"/>
    <dgm:cxn modelId="{F4B8BA10-DA0A-4FF7-AE07-5AD3D9794956}" type="presOf" srcId="{C0D6F6B7-9557-4288-9829-4654BE365FCA}" destId="{17683F6A-53A0-4515-8AC3-3DBA8CDD9B53}" srcOrd="0" destOrd="0" presId="urn:microsoft.com/office/officeart/2005/8/layout/orgChart1"/>
    <dgm:cxn modelId="{7BAD6F1A-8C86-4177-A859-9CD4E0BA8CBB}" type="presParOf" srcId="{0CC6805B-AB7D-473D-91A5-D8FD560AA6FE}" destId="{9C4B7A9C-0C11-41C5-A4A3-0AC43BEC5F2E}" srcOrd="0" destOrd="0" presId="urn:microsoft.com/office/officeart/2005/8/layout/orgChart1"/>
    <dgm:cxn modelId="{209A905E-587C-45B7-93D7-4571B7298ED3}" type="presParOf" srcId="{9C4B7A9C-0C11-41C5-A4A3-0AC43BEC5F2E}" destId="{81F11578-ECED-4B74-BDB4-BDA24BD93963}" srcOrd="0" destOrd="0" presId="urn:microsoft.com/office/officeart/2005/8/layout/orgChart1"/>
    <dgm:cxn modelId="{D1279436-6568-441F-8D3D-220D51F298A0}" type="presParOf" srcId="{81F11578-ECED-4B74-BDB4-BDA24BD93963}" destId="{42D09DF5-45DE-4244-93E6-F48C001D8286}" srcOrd="0" destOrd="0" presId="urn:microsoft.com/office/officeart/2005/8/layout/orgChart1"/>
    <dgm:cxn modelId="{AE2C304D-E383-450B-AC5C-1425BB1CD318}" type="presParOf" srcId="{81F11578-ECED-4B74-BDB4-BDA24BD93963}" destId="{6F958297-5C3E-4573-B84F-38A49EBDDED5}" srcOrd="1" destOrd="0" presId="urn:microsoft.com/office/officeart/2005/8/layout/orgChart1"/>
    <dgm:cxn modelId="{0474C8B1-B6F4-4DA8-9C2A-18F37E99E5A4}" type="presParOf" srcId="{9C4B7A9C-0C11-41C5-A4A3-0AC43BEC5F2E}" destId="{602C837D-1333-4B5F-9CA2-F045689906D4}" srcOrd="1" destOrd="0" presId="urn:microsoft.com/office/officeart/2005/8/layout/orgChart1"/>
    <dgm:cxn modelId="{D59749D7-520D-484E-BC8B-67F3E87FB153}" type="presParOf" srcId="{602C837D-1333-4B5F-9CA2-F045689906D4}" destId="{145F718D-0179-4881-925C-6EE8BB6E2734}" srcOrd="0" destOrd="0" presId="urn:microsoft.com/office/officeart/2005/8/layout/orgChart1"/>
    <dgm:cxn modelId="{CCA1F83E-12B1-4B1E-91A9-9F4995C10991}" type="presParOf" srcId="{602C837D-1333-4B5F-9CA2-F045689906D4}" destId="{00FE178B-7EB4-4B4E-AEBB-BC4AB21A416C}" srcOrd="1" destOrd="0" presId="urn:microsoft.com/office/officeart/2005/8/layout/orgChart1"/>
    <dgm:cxn modelId="{60581DDB-2155-4D72-B505-24A688AD7869}" type="presParOf" srcId="{00FE178B-7EB4-4B4E-AEBB-BC4AB21A416C}" destId="{069725F9-8913-4C60-B4F4-93A5EDBB68F7}" srcOrd="0" destOrd="0" presId="urn:microsoft.com/office/officeart/2005/8/layout/orgChart1"/>
    <dgm:cxn modelId="{1A73A650-A145-4781-9858-96E6C162BCD1}" type="presParOf" srcId="{069725F9-8913-4C60-B4F4-93A5EDBB68F7}" destId="{78C2E4B6-4AA2-4785-BB0E-5F456802466C}" srcOrd="0" destOrd="0" presId="urn:microsoft.com/office/officeart/2005/8/layout/orgChart1"/>
    <dgm:cxn modelId="{4DC569D5-8193-49AE-9FF1-DC9537508692}" type="presParOf" srcId="{069725F9-8913-4C60-B4F4-93A5EDBB68F7}" destId="{38854E08-4F83-4E2C-8AAF-8682704642C0}" srcOrd="1" destOrd="0" presId="urn:microsoft.com/office/officeart/2005/8/layout/orgChart1"/>
    <dgm:cxn modelId="{129DD3FF-EDFE-4430-A5BF-2D45D9DEC75D}" type="presParOf" srcId="{00FE178B-7EB4-4B4E-AEBB-BC4AB21A416C}" destId="{AB3B9A42-9EA9-4BF0-AC7E-A4FC0B32D2A4}" srcOrd="1" destOrd="0" presId="urn:microsoft.com/office/officeart/2005/8/layout/orgChart1"/>
    <dgm:cxn modelId="{A81441E3-F813-4153-BEB6-BB4127C0652A}" type="presParOf" srcId="{00FE178B-7EB4-4B4E-AEBB-BC4AB21A416C}" destId="{AA3605AF-1AFC-439D-AB8E-FA9989A95230}" srcOrd="2" destOrd="0" presId="urn:microsoft.com/office/officeart/2005/8/layout/orgChart1"/>
    <dgm:cxn modelId="{69C3E8F2-F3A4-4693-8751-C1F48A974C07}" type="presParOf" srcId="{602C837D-1333-4B5F-9CA2-F045689906D4}" destId="{085CD73E-4D9D-43FB-AC67-7FD984336AFC}" srcOrd="2" destOrd="0" presId="urn:microsoft.com/office/officeart/2005/8/layout/orgChart1"/>
    <dgm:cxn modelId="{EA3AD2C6-1A0C-42CE-9139-5D804D703BB5}" type="presParOf" srcId="{602C837D-1333-4B5F-9CA2-F045689906D4}" destId="{E7E02C4B-D5AA-42ED-BDB3-A9154C8D966B}" srcOrd="3" destOrd="0" presId="urn:microsoft.com/office/officeart/2005/8/layout/orgChart1"/>
    <dgm:cxn modelId="{92D52892-D7FF-4172-8935-B3AE463E4ED8}" type="presParOf" srcId="{E7E02C4B-D5AA-42ED-BDB3-A9154C8D966B}" destId="{551F1738-4291-4D55-A36D-489852CD9376}" srcOrd="0" destOrd="0" presId="urn:microsoft.com/office/officeart/2005/8/layout/orgChart1"/>
    <dgm:cxn modelId="{845502E0-B050-457E-B1A0-4B7F1538F751}" type="presParOf" srcId="{551F1738-4291-4D55-A36D-489852CD9376}" destId="{2A0F0A57-2C37-438C-AD48-9BAC4B52600F}" srcOrd="0" destOrd="0" presId="urn:microsoft.com/office/officeart/2005/8/layout/orgChart1"/>
    <dgm:cxn modelId="{A4173703-C48C-4BFC-B6CB-02AD57E6507A}" type="presParOf" srcId="{551F1738-4291-4D55-A36D-489852CD9376}" destId="{A8676398-B6C9-4ED4-ABB8-FD102FC8D29C}" srcOrd="1" destOrd="0" presId="urn:microsoft.com/office/officeart/2005/8/layout/orgChart1"/>
    <dgm:cxn modelId="{34AD4310-641D-46E7-8644-03C0A4B8BA8E}" type="presParOf" srcId="{E7E02C4B-D5AA-42ED-BDB3-A9154C8D966B}" destId="{9E58BA33-EE38-4F66-B0D1-3CC7ADCD8F27}" srcOrd="1" destOrd="0" presId="urn:microsoft.com/office/officeart/2005/8/layout/orgChart1"/>
    <dgm:cxn modelId="{24AA7DF3-7BB9-4FCE-A7AB-C016A295DDE2}" type="presParOf" srcId="{9E58BA33-EE38-4F66-B0D1-3CC7ADCD8F27}" destId="{ECA3CED6-A1CF-46CD-ABE5-FF30DC418CC2}" srcOrd="0" destOrd="0" presId="urn:microsoft.com/office/officeart/2005/8/layout/orgChart1"/>
    <dgm:cxn modelId="{6B2E630E-D7E1-48B2-B7E4-617480B54340}" type="presParOf" srcId="{9E58BA33-EE38-4F66-B0D1-3CC7ADCD8F27}" destId="{047CDC9E-414F-42BD-9174-9693434DFFE3}" srcOrd="1" destOrd="0" presId="urn:microsoft.com/office/officeart/2005/8/layout/orgChart1"/>
    <dgm:cxn modelId="{2FF737BF-CAE5-4F65-B811-7BC99BE89535}" type="presParOf" srcId="{047CDC9E-414F-42BD-9174-9693434DFFE3}" destId="{DEDEEBF5-6FCC-44CE-89E9-B3A126545836}" srcOrd="0" destOrd="0" presId="urn:microsoft.com/office/officeart/2005/8/layout/orgChart1"/>
    <dgm:cxn modelId="{7AE0F5BE-D750-42D1-B682-23ED5006F880}" type="presParOf" srcId="{DEDEEBF5-6FCC-44CE-89E9-B3A126545836}" destId="{17683F6A-53A0-4515-8AC3-3DBA8CDD9B53}" srcOrd="0" destOrd="0" presId="urn:microsoft.com/office/officeart/2005/8/layout/orgChart1"/>
    <dgm:cxn modelId="{15A90A8C-493D-4A03-BFA7-78423FDE717B}" type="presParOf" srcId="{DEDEEBF5-6FCC-44CE-89E9-B3A126545836}" destId="{EC6B8549-6CB4-47EB-80FB-6526AF595606}" srcOrd="1" destOrd="0" presId="urn:microsoft.com/office/officeart/2005/8/layout/orgChart1"/>
    <dgm:cxn modelId="{C22C5E80-6FAF-4040-B812-DAAD7B324AE8}" type="presParOf" srcId="{047CDC9E-414F-42BD-9174-9693434DFFE3}" destId="{E9B78BC6-3E3B-4D18-8312-71AE8F4436C6}" srcOrd="1" destOrd="0" presId="urn:microsoft.com/office/officeart/2005/8/layout/orgChart1"/>
    <dgm:cxn modelId="{E67534A0-7C8A-4487-A6E0-99FC57F6E979}" type="presParOf" srcId="{047CDC9E-414F-42BD-9174-9693434DFFE3}" destId="{7334A388-2BCE-42D6-BDE3-8F2241CF3BB0}" srcOrd="2" destOrd="0" presId="urn:microsoft.com/office/officeart/2005/8/layout/orgChart1"/>
    <dgm:cxn modelId="{DF824274-6413-4BD1-8B18-338ED6B932CA}" type="presParOf" srcId="{9E58BA33-EE38-4F66-B0D1-3CC7ADCD8F27}" destId="{26D5A927-3020-46BF-8205-52287E34FDCA}" srcOrd="2" destOrd="0" presId="urn:microsoft.com/office/officeart/2005/8/layout/orgChart1"/>
    <dgm:cxn modelId="{6BB4A508-3DD7-4C87-9604-6A16119D3C04}" type="presParOf" srcId="{9E58BA33-EE38-4F66-B0D1-3CC7ADCD8F27}" destId="{37B319F9-FA91-4E40-9600-858B6C42768D}" srcOrd="3" destOrd="0" presId="urn:microsoft.com/office/officeart/2005/8/layout/orgChart1"/>
    <dgm:cxn modelId="{C84E3EF9-E49F-4FBF-9B18-A1F44F2809B2}" type="presParOf" srcId="{37B319F9-FA91-4E40-9600-858B6C42768D}" destId="{8C0D3D23-4E5E-4703-A630-5CA3833A54B7}" srcOrd="0" destOrd="0" presId="urn:microsoft.com/office/officeart/2005/8/layout/orgChart1"/>
    <dgm:cxn modelId="{F7FAB213-88A5-40A2-B1CE-7E005690C453}" type="presParOf" srcId="{8C0D3D23-4E5E-4703-A630-5CA3833A54B7}" destId="{8CECF627-6C71-49E3-9B94-09E1380F04C7}" srcOrd="0" destOrd="0" presId="urn:microsoft.com/office/officeart/2005/8/layout/orgChart1"/>
    <dgm:cxn modelId="{B4523BBE-4D94-4E2D-8395-3F49A45A99A9}" type="presParOf" srcId="{8C0D3D23-4E5E-4703-A630-5CA3833A54B7}" destId="{B2374590-F197-46C5-99B8-740E411FEECC}" srcOrd="1" destOrd="0" presId="urn:microsoft.com/office/officeart/2005/8/layout/orgChart1"/>
    <dgm:cxn modelId="{BBBF7FFA-074C-4701-91DC-1FC4EF950D9C}" type="presParOf" srcId="{37B319F9-FA91-4E40-9600-858B6C42768D}" destId="{AFD90500-F882-48CB-B84A-99FFC74F78D5}" srcOrd="1" destOrd="0" presId="urn:microsoft.com/office/officeart/2005/8/layout/orgChart1"/>
    <dgm:cxn modelId="{266FF02D-3906-4F97-98BA-7761B99B41BA}" type="presParOf" srcId="{37B319F9-FA91-4E40-9600-858B6C42768D}" destId="{C63FF962-30A2-4E1F-9AAC-5354B7BECA49}" srcOrd="2" destOrd="0" presId="urn:microsoft.com/office/officeart/2005/8/layout/orgChart1"/>
    <dgm:cxn modelId="{A967D587-964B-4D53-9E59-73E22914071A}" type="presParOf" srcId="{E7E02C4B-D5AA-42ED-BDB3-A9154C8D966B}" destId="{4967D99B-8176-4C3F-A713-576BBF21D455}" srcOrd="2" destOrd="0" presId="urn:microsoft.com/office/officeart/2005/8/layout/orgChart1"/>
    <dgm:cxn modelId="{E5818FA8-B134-4973-BCBE-8633E4B54F1A}" type="presParOf" srcId="{9C4B7A9C-0C11-41C5-A4A3-0AC43BEC5F2E}" destId="{C1C769FA-48E8-4D8D-9DE3-047D3B81A0C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D03E7-75F9-4BC8-A7B2-6C2357304887}">
      <dsp:nvSpPr>
        <dsp:cNvPr id="0" name=""/>
        <dsp:cNvSpPr/>
      </dsp:nvSpPr>
      <dsp:spPr>
        <a:xfrm>
          <a:off x="0" y="544161"/>
          <a:ext cx="8229600" cy="6598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Гражданский кодекс РФ  глава 4 «Юридические лица»:</a:t>
          </a:r>
        </a:p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§1 «Основные положения»  и §2 «Коммерческие корпоративные организации» (статьи 48 – 106.6)</a:t>
          </a:r>
          <a:endParaRPr lang="ru-RU" sz="1200" kern="1200" dirty="0"/>
        </a:p>
      </dsp:txBody>
      <dsp:txXfrm>
        <a:off x="32213" y="576374"/>
        <a:ext cx="8165174" cy="595453"/>
      </dsp:txXfrm>
    </dsp:sp>
    <dsp:sp modelId="{A4798247-4A87-4AAE-9E96-2F0E236242F2}">
      <dsp:nvSpPr>
        <dsp:cNvPr id="0" name=""/>
        <dsp:cNvSpPr/>
      </dsp:nvSpPr>
      <dsp:spPr>
        <a:xfrm>
          <a:off x="0" y="1238601"/>
          <a:ext cx="8229600" cy="6598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Федеральный закон от 8 февраля 1998 г. N 14-ФЗ «Об обществах с ограниченной ответственностью»;</a:t>
          </a:r>
          <a:endParaRPr lang="ru-RU" sz="1200" kern="1200" dirty="0"/>
        </a:p>
      </dsp:txBody>
      <dsp:txXfrm>
        <a:off x="32213" y="1270814"/>
        <a:ext cx="8165174" cy="595453"/>
      </dsp:txXfrm>
    </dsp:sp>
    <dsp:sp modelId="{A6B273F1-9FFF-485F-B38E-AB9FA02D6887}">
      <dsp:nvSpPr>
        <dsp:cNvPr id="0" name=""/>
        <dsp:cNvSpPr/>
      </dsp:nvSpPr>
      <dsp:spPr>
        <a:xfrm>
          <a:off x="0" y="1933041"/>
          <a:ext cx="8229600" cy="6598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Федеральный закон от 26 декабря 1995 г. N 208-ФЗ «Об акционерных обществах»</a:t>
          </a:r>
          <a:endParaRPr lang="ru-RU" sz="1200" kern="1200" dirty="0"/>
        </a:p>
      </dsp:txBody>
      <dsp:txXfrm>
        <a:off x="32213" y="1965254"/>
        <a:ext cx="8165174" cy="595453"/>
      </dsp:txXfrm>
    </dsp:sp>
    <dsp:sp modelId="{20CA12F2-2851-43C6-AA9D-6E7674667EE4}">
      <dsp:nvSpPr>
        <dsp:cNvPr id="0" name=""/>
        <dsp:cNvSpPr/>
      </dsp:nvSpPr>
      <dsp:spPr>
        <a:xfrm>
          <a:off x="0" y="2627481"/>
          <a:ext cx="8229600" cy="6598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Федеральный закон от 22 апреля 1996 г. N 39-ФЗ «О рынке ценных бумаг»</a:t>
          </a:r>
          <a:endParaRPr lang="ru-RU" sz="1200" kern="1200" dirty="0"/>
        </a:p>
      </dsp:txBody>
      <dsp:txXfrm>
        <a:off x="32213" y="2659694"/>
        <a:ext cx="8165174" cy="595453"/>
      </dsp:txXfrm>
    </dsp:sp>
    <dsp:sp modelId="{E2C11382-E58B-4BBA-878B-8D717D1D4BDF}">
      <dsp:nvSpPr>
        <dsp:cNvPr id="0" name=""/>
        <dsp:cNvSpPr/>
      </dsp:nvSpPr>
      <dsp:spPr>
        <a:xfrm>
          <a:off x="0" y="3321920"/>
          <a:ext cx="8229600" cy="6598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Корпоративное право: учебный курс (отв. ред. И.С. Шиткина). - М.: "КНОРУС", 2015. (есть в Гарант и Консультант плюс)</a:t>
          </a:r>
          <a:endParaRPr lang="ru-RU" sz="1200" kern="1200" dirty="0"/>
        </a:p>
      </dsp:txBody>
      <dsp:txXfrm>
        <a:off x="32213" y="3354133"/>
        <a:ext cx="8165174" cy="5954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0D28F5-123E-4CEC-8AA1-CF696B7009F5}">
      <dsp:nvSpPr>
        <dsp:cNvPr id="0" name=""/>
        <dsp:cNvSpPr/>
      </dsp:nvSpPr>
      <dsp:spPr>
        <a:xfrm>
          <a:off x="3897" y="0"/>
          <a:ext cx="3748890" cy="478634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КОРПОРАЦИИ</a:t>
          </a:r>
        </a:p>
      </dsp:txBody>
      <dsp:txXfrm>
        <a:off x="3897" y="0"/>
        <a:ext cx="3748890" cy="1435903"/>
      </dsp:txXfrm>
    </dsp:sp>
    <dsp:sp modelId="{AA35BCCC-14B5-4A80-B23C-E4722A940939}">
      <dsp:nvSpPr>
        <dsp:cNvPr id="0" name=""/>
        <dsp:cNvSpPr/>
      </dsp:nvSpPr>
      <dsp:spPr>
        <a:xfrm>
          <a:off x="378786" y="1436312"/>
          <a:ext cx="2999112" cy="940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учредители юрлица  становятся его участниками и обладают правом членства</a:t>
          </a:r>
          <a:endParaRPr lang="ru-RU" sz="1100" kern="1200" dirty="0"/>
        </a:p>
      </dsp:txBody>
      <dsp:txXfrm>
        <a:off x="406327" y="1463853"/>
        <a:ext cx="2944030" cy="885243"/>
      </dsp:txXfrm>
    </dsp:sp>
    <dsp:sp modelId="{5D7D0860-79CB-4C5C-8E59-F6874970E4B4}">
      <dsp:nvSpPr>
        <dsp:cNvPr id="0" name=""/>
        <dsp:cNvSpPr/>
      </dsp:nvSpPr>
      <dsp:spPr>
        <a:xfrm>
          <a:off x="378786" y="2521303"/>
          <a:ext cx="2999112" cy="940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err="1" smtClean="0"/>
            <a:t>Юрлицо</a:t>
          </a:r>
          <a:r>
            <a:rPr lang="ru-RU" sz="1100" kern="1200" dirty="0" smtClean="0"/>
            <a:t> на свое имущество приобретает право собственности</a:t>
          </a:r>
          <a:endParaRPr lang="ru-RU" sz="1100" kern="1200" dirty="0"/>
        </a:p>
      </dsp:txBody>
      <dsp:txXfrm>
        <a:off x="406327" y="2548844"/>
        <a:ext cx="2944030" cy="885243"/>
      </dsp:txXfrm>
    </dsp:sp>
    <dsp:sp modelId="{0EC4A0E1-9A2E-45BE-879C-2297D71DBEF4}">
      <dsp:nvSpPr>
        <dsp:cNvPr id="0" name=""/>
        <dsp:cNvSpPr/>
      </dsp:nvSpPr>
      <dsp:spPr>
        <a:xfrm>
          <a:off x="378786" y="3606294"/>
          <a:ext cx="2999112" cy="940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Управление осуществляется путем участия всех членов в общем собрании, формирования органов управления и контроля</a:t>
          </a:r>
          <a:endParaRPr lang="ru-RU" sz="1100" kern="1200" dirty="0"/>
        </a:p>
      </dsp:txBody>
      <dsp:txXfrm>
        <a:off x="406327" y="3633835"/>
        <a:ext cx="2944030" cy="885243"/>
      </dsp:txXfrm>
    </dsp:sp>
    <dsp:sp modelId="{27139D80-0548-461B-8C99-40C4561C0401}">
      <dsp:nvSpPr>
        <dsp:cNvPr id="0" name=""/>
        <dsp:cNvSpPr/>
      </dsp:nvSpPr>
      <dsp:spPr>
        <a:xfrm>
          <a:off x="4033954" y="0"/>
          <a:ext cx="3748890" cy="478634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УНИТАРНЫЕ ОРГАНИЗАЦИИ</a:t>
          </a:r>
          <a:endParaRPr lang="ru-RU" sz="3300" b="1" kern="1200" dirty="0"/>
        </a:p>
      </dsp:txBody>
      <dsp:txXfrm>
        <a:off x="4033954" y="0"/>
        <a:ext cx="3748890" cy="1435903"/>
      </dsp:txXfrm>
    </dsp:sp>
    <dsp:sp modelId="{033DFE6C-95D4-4606-A9A7-10FF275060F4}">
      <dsp:nvSpPr>
        <dsp:cNvPr id="0" name=""/>
        <dsp:cNvSpPr/>
      </dsp:nvSpPr>
      <dsp:spPr>
        <a:xfrm>
          <a:off x="4408843" y="1436312"/>
          <a:ext cx="2999112" cy="940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учредители юрлица не становятся его участниками и не приобретают права членства</a:t>
          </a:r>
          <a:endParaRPr lang="ru-RU" sz="1100" kern="1200" dirty="0"/>
        </a:p>
      </dsp:txBody>
      <dsp:txXfrm>
        <a:off x="4436384" y="1463853"/>
        <a:ext cx="2944030" cy="885243"/>
      </dsp:txXfrm>
    </dsp:sp>
    <dsp:sp modelId="{23B46541-B53D-48B9-B495-D7C8DEBC3D3C}">
      <dsp:nvSpPr>
        <dsp:cNvPr id="0" name=""/>
        <dsp:cNvSpPr/>
      </dsp:nvSpPr>
      <dsp:spPr>
        <a:xfrm>
          <a:off x="4408843" y="2521303"/>
          <a:ext cx="2999112" cy="940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err="1" smtClean="0"/>
            <a:t>Юрлицо</a:t>
          </a:r>
          <a:r>
            <a:rPr lang="ru-RU" sz="1100" kern="1200" dirty="0" smtClean="0"/>
            <a:t> на свое имущество приобретает право хозяйственного ведения или оперативного управления</a:t>
          </a:r>
          <a:endParaRPr lang="ru-RU" sz="1100" kern="1200" dirty="0"/>
        </a:p>
      </dsp:txBody>
      <dsp:txXfrm>
        <a:off x="4436384" y="2548844"/>
        <a:ext cx="2944030" cy="885243"/>
      </dsp:txXfrm>
    </dsp:sp>
    <dsp:sp modelId="{414B50CF-6411-4650-AE1D-C7F62A7D2C87}">
      <dsp:nvSpPr>
        <dsp:cNvPr id="0" name=""/>
        <dsp:cNvSpPr/>
      </dsp:nvSpPr>
      <dsp:spPr>
        <a:xfrm>
          <a:off x="4408843" y="3606294"/>
          <a:ext cx="2999112" cy="9403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Управление осуществляется путем назначения собственником  (учредителем) единоличного исполнительного органа</a:t>
          </a:r>
          <a:endParaRPr lang="ru-RU" sz="1100" kern="1200" dirty="0"/>
        </a:p>
      </dsp:txBody>
      <dsp:txXfrm>
        <a:off x="4436384" y="3633835"/>
        <a:ext cx="2944030" cy="8852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4387C-5AD6-45FF-991A-0A4632DF48D8}">
      <dsp:nvSpPr>
        <dsp:cNvPr id="0" name=""/>
        <dsp:cNvSpPr/>
      </dsp:nvSpPr>
      <dsp:spPr>
        <a:xfrm rot="5400000">
          <a:off x="5012703" y="-1901981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Совокупность правовых норм, регулирующих общественные отношения, связанные с созданием, деятельностью и прекращением корпораций</a:t>
          </a:r>
          <a:endParaRPr lang="ru-RU" sz="1200" kern="1200" dirty="0"/>
        </a:p>
      </dsp:txBody>
      <dsp:txXfrm rot="-5400000">
        <a:off x="2962656" y="205027"/>
        <a:ext cx="5209983" cy="1052927"/>
      </dsp:txXfrm>
    </dsp:sp>
    <dsp:sp modelId="{1EED2241-65E6-4941-AF49-27D861EE0380}">
      <dsp:nvSpPr>
        <dsp:cNvPr id="0" name=""/>
        <dsp:cNvSpPr/>
      </dsp:nvSpPr>
      <dsp:spPr>
        <a:xfrm>
          <a:off x="0" y="2209"/>
          <a:ext cx="2962656" cy="1458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как сфера правового регулирования</a:t>
          </a:r>
          <a:endParaRPr lang="ru-RU" sz="2200" kern="1200" dirty="0"/>
        </a:p>
      </dsp:txBody>
      <dsp:txXfrm>
        <a:off x="71201" y="73410"/>
        <a:ext cx="2820254" cy="1316159"/>
      </dsp:txXfrm>
    </dsp:sp>
    <dsp:sp modelId="{21CA49B2-B194-45BE-94A4-C25DC4B48B65}">
      <dsp:nvSpPr>
        <dsp:cNvPr id="0" name=""/>
        <dsp:cNvSpPr/>
      </dsp:nvSpPr>
      <dsp:spPr>
        <a:xfrm rot="5400000">
          <a:off x="5012703" y="-370491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Совокупность федеральных законов и иных нормативных актов, регулирующих внутренние отношения, связанные с созданием, деятельностью и прекращением корпораций</a:t>
          </a:r>
          <a:endParaRPr lang="ru-RU" sz="1200" kern="1200" dirty="0"/>
        </a:p>
      </dsp:txBody>
      <dsp:txXfrm rot="-5400000">
        <a:off x="2962656" y="1736517"/>
        <a:ext cx="5209983" cy="1052927"/>
      </dsp:txXfrm>
    </dsp:sp>
    <dsp:sp modelId="{E0DB17FD-6C73-4663-BA04-03BCA60C5753}">
      <dsp:nvSpPr>
        <dsp:cNvPr id="0" name=""/>
        <dsp:cNvSpPr/>
      </dsp:nvSpPr>
      <dsp:spPr>
        <a:xfrm>
          <a:off x="0" y="1533700"/>
          <a:ext cx="2962656" cy="1458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как сфера законодательства</a:t>
          </a:r>
          <a:endParaRPr lang="ru-RU" sz="2200" kern="1200" dirty="0"/>
        </a:p>
      </dsp:txBody>
      <dsp:txXfrm>
        <a:off x="71201" y="1604901"/>
        <a:ext cx="2820254" cy="1316159"/>
      </dsp:txXfrm>
    </dsp:sp>
    <dsp:sp modelId="{C360F3B4-9D21-4ADC-A3B8-CA6342C69772}">
      <dsp:nvSpPr>
        <dsp:cNvPr id="0" name=""/>
        <dsp:cNvSpPr/>
      </dsp:nvSpPr>
      <dsp:spPr>
        <a:xfrm rot="5400000">
          <a:off x="5012703" y="1160999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Система знаний о корпоративном праве, включающая исследования действующего корпоративного законодательства, практики его применения, истории развития, а также опыта зарубежных правопорядков в сфере корпоративного права </a:t>
          </a:r>
          <a:endParaRPr lang="ru-RU" sz="1200" kern="1200" dirty="0"/>
        </a:p>
      </dsp:txBody>
      <dsp:txXfrm rot="-5400000">
        <a:off x="2962656" y="3268008"/>
        <a:ext cx="5209983" cy="1052927"/>
      </dsp:txXfrm>
    </dsp:sp>
    <dsp:sp modelId="{EECEF077-28F7-4008-A843-650F59E045D0}">
      <dsp:nvSpPr>
        <dsp:cNvPr id="0" name=""/>
        <dsp:cNvSpPr/>
      </dsp:nvSpPr>
      <dsp:spPr>
        <a:xfrm>
          <a:off x="0" y="3065190"/>
          <a:ext cx="2962656" cy="1458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как область науки</a:t>
          </a:r>
          <a:endParaRPr lang="ru-RU" sz="2200" kern="1200" dirty="0"/>
        </a:p>
      </dsp:txBody>
      <dsp:txXfrm>
        <a:off x="71201" y="3136391"/>
        <a:ext cx="2820254" cy="13161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4387C-5AD6-45FF-991A-0A4632DF48D8}">
      <dsp:nvSpPr>
        <dsp:cNvPr id="0" name=""/>
        <dsp:cNvSpPr/>
      </dsp:nvSpPr>
      <dsp:spPr>
        <a:xfrm rot="5400000">
          <a:off x="4713035" y="-1529550"/>
          <a:ext cx="1766185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это урегулированные нормами права общественные отношения, возникающие в связи с созданием, деятельностью и прекращением деятельности корпорации.</a:t>
          </a:r>
          <a:endParaRPr lang="ru-RU" sz="1600" kern="1200" dirty="0"/>
        </a:p>
      </dsp:txBody>
      <dsp:txXfrm rot="-5400000">
        <a:off x="2962656" y="307047"/>
        <a:ext cx="5180726" cy="1593749"/>
      </dsp:txXfrm>
    </dsp:sp>
    <dsp:sp modelId="{1EED2241-65E6-4941-AF49-27D861EE0380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научное понимание термина</a:t>
          </a:r>
          <a:endParaRPr lang="ru-RU" sz="2600" kern="1200" dirty="0"/>
        </a:p>
      </dsp:txBody>
      <dsp:txXfrm>
        <a:off x="107773" y="107828"/>
        <a:ext cx="2747110" cy="1992186"/>
      </dsp:txXfrm>
    </dsp:sp>
    <dsp:sp modelId="{21CA49B2-B194-45BE-94A4-C25DC4B48B65}">
      <dsp:nvSpPr>
        <dsp:cNvPr id="0" name=""/>
        <dsp:cNvSpPr/>
      </dsp:nvSpPr>
      <dsp:spPr>
        <a:xfrm rot="5400000">
          <a:off x="4713035" y="788568"/>
          <a:ext cx="1766185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это общественные отношения, связанные с участием в корпоративных организациях или управлением ими (п. 1 ст. 2 ГК РФ)</a:t>
          </a:r>
          <a:endParaRPr lang="ru-RU" sz="1600" kern="1200" dirty="0"/>
        </a:p>
      </dsp:txBody>
      <dsp:txXfrm rot="-5400000">
        <a:off x="2962656" y="2625165"/>
        <a:ext cx="5180726" cy="1593749"/>
      </dsp:txXfrm>
    </dsp:sp>
    <dsp:sp modelId="{E0DB17FD-6C73-4663-BA04-03BCA60C5753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понимание термина в соответствии с текстом ГК РФ</a:t>
          </a:r>
          <a:endParaRPr lang="ru-RU" sz="2600" kern="1200" dirty="0"/>
        </a:p>
      </dsp:txBody>
      <dsp:txXfrm>
        <a:off x="107773" y="2425947"/>
        <a:ext cx="2747110" cy="19921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EBC5-46FF-4703-9ACA-867C0A9656AB}">
      <dsp:nvSpPr>
        <dsp:cNvPr id="0" name=""/>
        <dsp:cNvSpPr/>
      </dsp:nvSpPr>
      <dsp:spPr>
        <a:xfrm>
          <a:off x="0" y="18846"/>
          <a:ext cx="8229600" cy="101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712788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Сама корпорация</a:t>
          </a:r>
          <a:endParaRPr lang="ru-RU" sz="1600" kern="1200" dirty="0"/>
        </a:p>
      </dsp:txBody>
      <dsp:txXfrm>
        <a:off x="49347" y="68193"/>
        <a:ext cx="8130906" cy="912186"/>
      </dsp:txXfrm>
    </dsp:sp>
    <dsp:sp modelId="{FE264CB0-582E-41C3-A8B3-49D8CC9FF0F0}">
      <dsp:nvSpPr>
        <dsp:cNvPr id="0" name=""/>
        <dsp:cNvSpPr/>
      </dsp:nvSpPr>
      <dsp:spPr>
        <a:xfrm>
          <a:off x="0" y="1174341"/>
          <a:ext cx="8229600" cy="101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712788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Участники/ учредители корпорации</a:t>
          </a:r>
          <a:endParaRPr lang="ru-RU" sz="1600" kern="1200" dirty="0"/>
        </a:p>
      </dsp:txBody>
      <dsp:txXfrm>
        <a:off x="49347" y="1223688"/>
        <a:ext cx="8130906" cy="912186"/>
      </dsp:txXfrm>
    </dsp:sp>
    <dsp:sp modelId="{D877F457-56EC-4BD7-AC81-F3B34F75215E}">
      <dsp:nvSpPr>
        <dsp:cNvPr id="0" name=""/>
        <dsp:cNvSpPr/>
      </dsp:nvSpPr>
      <dsp:spPr>
        <a:xfrm>
          <a:off x="0" y="2340741"/>
          <a:ext cx="8229600" cy="101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712788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Члены органов управления корпорации (член совета директоров,                    наблюдательного совета...)</a:t>
          </a:r>
          <a:endParaRPr lang="ru-RU" sz="1600" kern="1200" dirty="0"/>
        </a:p>
      </dsp:txBody>
      <dsp:txXfrm>
        <a:off x="49347" y="2390088"/>
        <a:ext cx="8130906" cy="912186"/>
      </dsp:txXfrm>
    </dsp:sp>
    <dsp:sp modelId="{E24091F6-4DB8-48A9-9864-7EA9870F8E89}">
      <dsp:nvSpPr>
        <dsp:cNvPr id="0" name=""/>
        <dsp:cNvSpPr/>
      </dsp:nvSpPr>
      <dsp:spPr>
        <a:xfrm>
          <a:off x="0" y="3507141"/>
          <a:ext cx="8229600" cy="101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712788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Третьи лица в некоторых случаях (бывший акционер, требующий дивидендов;  реестродержатель…) </a:t>
          </a:r>
          <a:endParaRPr lang="ru-RU" sz="1600" kern="1200" dirty="0"/>
        </a:p>
      </dsp:txBody>
      <dsp:txXfrm>
        <a:off x="49347" y="3556488"/>
        <a:ext cx="8130906" cy="9121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EBC5-46FF-4703-9ACA-867C0A9656AB}">
      <dsp:nvSpPr>
        <dsp:cNvPr id="0" name=""/>
        <dsp:cNvSpPr/>
      </dsp:nvSpPr>
      <dsp:spPr>
        <a:xfrm>
          <a:off x="0" y="0"/>
          <a:ext cx="8229600" cy="8708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Законо</a:t>
          </a:r>
          <a:r>
            <a:rPr lang="ru-RU" sz="1600" b="0" kern="1200" dirty="0" smtClean="0"/>
            <a:t>д</a:t>
          </a:r>
          <a:r>
            <a:rPr lang="ru-RU" sz="1600" kern="1200" dirty="0" smtClean="0"/>
            <a:t>ательство (Конституция, федеральные законы) </a:t>
          </a:r>
          <a:endParaRPr lang="ru-RU" sz="1600" kern="1200" dirty="0"/>
        </a:p>
      </dsp:txBody>
      <dsp:txXfrm>
        <a:off x="42510" y="42510"/>
        <a:ext cx="8144580" cy="785807"/>
      </dsp:txXfrm>
    </dsp:sp>
    <dsp:sp modelId="{FE264CB0-582E-41C3-A8B3-49D8CC9FF0F0}">
      <dsp:nvSpPr>
        <dsp:cNvPr id="0" name=""/>
        <dsp:cNvSpPr/>
      </dsp:nvSpPr>
      <dsp:spPr>
        <a:xfrm>
          <a:off x="0" y="1071567"/>
          <a:ext cx="8229600" cy="152691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Подзаконные нормативные акты (указы Президента РФ, постановления Правительства РФ, ведомственные нормативно-правовые акты Федеральной службы по финансовым рынками и ЦБ </a:t>
          </a:r>
          <a:r>
            <a:rPr lang="ru-RU" sz="1600" kern="1200" dirty="0" err="1" smtClean="0"/>
            <a:t>Росии</a:t>
          </a:r>
          <a:r>
            <a:rPr lang="ru-RU" sz="1600" kern="1200" dirty="0" smtClean="0"/>
            <a:t>)</a:t>
          </a:r>
          <a:endParaRPr lang="ru-RU" sz="1600" kern="1200" dirty="0"/>
        </a:p>
      </dsp:txBody>
      <dsp:txXfrm>
        <a:off x="74538" y="1146105"/>
        <a:ext cx="8080524" cy="1377837"/>
      </dsp:txXfrm>
    </dsp:sp>
    <dsp:sp modelId="{D877F457-56EC-4BD7-AC81-F3B34F75215E}">
      <dsp:nvSpPr>
        <dsp:cNvPr id="0" name=""/>
        <dsp:cNvSpPr/>
      </dsp:nvSpPr>
      <dsp:spPr>
        <a:xfrm>
          <a:off x="0" y="2785681"/>
          <a:ext cx="8229600" cy="6946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Внутренние документы корпорации</a:t>
          </a:r>
          <a:endParaRPr lang="ru-RU" sz="1600" kern="1200" dirty="0"/>
        </a:p>
      </dsp:txBody>
      <dsp:txXfrm>
        <a:off x="33912" y="2819593"/>
        <a:ext cx="8161776" cy="626871"/>
      </dsp:txXfrm>
    </dsp:sp>
    <dsp:sp modelId="{E24091F6-4DB8-48A9-9864-7EA9870F8E89}">
      <dsp:nvSpPr>
        <dsp:cNvPr id="0" name=""/>
        <dsp:cNvSpPr/>
      </dsp:nvSpPr>
      <dsp:spPr>
        <a:xfrm>
          <a:off x="0" y="3667577"/>
          <a:ext cx="8229600" cy="683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Обычаи</a:t>
          </a:r>
          <a:endParaRPr lang="ru-RU" sz="1600" kern="1200" dirty="0"/>
        </a:p>
      </dsp:txBody>
      <dsp:txXfrm>
        <a:off x="33376" y="3700953"/>
        <a:ext cx="8162848" cy="616967"/>
      </dsp:txXfrm>
    </dsp:sp>
    <dsp:sp modelId="{5BAE484A-7DE6-441E-847F-740BC748F708}">
      <dsp:nvSpPr>
        <dsp:cNvPr id="0" name=""/>
        <dsp:cNvSpPr/>
      </dsp:nvSpPr>
      <dsp:spPr>
        <a:xfrm>
          <a:off x="0" y="4538496"/>
          <a:ext cx="8229600" cy="520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2000"/>
                <a:satMod val="180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320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Правовые позиции судов</a:t>
          </a:r>
          <a:endParaRPr lang="ru-RU" sz="1600" kern="1200" dirty="0"/>
        </a:p>
      </dsp:txBody>
      <dsp:txXfrm>
        <a:off x="25387" y="4563883"/>
        <a:ext cx="8178826" cy="4692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5E1D4-0E61-45D3-8940-942F60E56F6F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4A366-9DA5-4DB4-AC36-ECA758F0E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14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4A366-9DA5-4DB4-AC36-ECA758F0EFE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КОРПОРАТИВНОЕ ПРАВО</a:t>
            </a: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928926" y="214290"/>
            <a:ext cx="5643602" cy="2286016"/>
          </a:xfrm>
          <a:prstGeom prst="horizontalScroll">
            <a:avLst/>
          </a:prstGeom>
        </p:spPr>
        <p:style>
          <a:lnRef idx="2">
            <a:schemeClr val="accent5">
              <a:shade val="50000"/>
            </a:schemeClr>
          </a:lnRef>
          <a:fillRef idx="1002">
            <a:schemeClr val="lt2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Знание законов заключается не в том, чтобы помнить их слова, а в том, чтобы постигать их смысл.</a:t>
            </a:r>
          </a:p>
          <a:p>
            <a:pPr algn="r"/>
            <a:r>
              <a:rPr lang="ru-RU" spc="300" dirty="0" smtClean="0">
                <a:solidFill>
                  <a:schemeClr val="tx1"/>
                </a:solidFill>
                <a:latin typeface="Monotype Corsiva" pitchFamily="66" charset="0"/>
              </a:rPr>
              <a:t>ЦИЦЕРОН </a:t>
            </a:r>
            <a:endParaRPr lang="ru-RU" spc="3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Корпоративные отношения (понятие)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Субъекты корпоративных отношений: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Источники корпоративного права: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57158" y="1000108"/>
            <a:ext cx="8286808" cy="2143140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792869"/>
          </a:xfrm>
        </p:spPr>
        <p:txBody>
          <a:bodyPr>
            <a:normAutofit/>
          </a:bodyPr>
          <a:lstStyle/>
          <a:p>
            <a:r>
              <a:rPr lang="ru-RU" sz="1500" dirty="0" smtClean="0"/>
              <a:t>- принимаются в рамках диспозитивного регулирования, не могут противоречить законодательству;</a:t>
            </a:r>
          </a:p>
          <a:p>
            <a:r>
              <a:rPr lang="ru-RU" sz="1500" dirty="0" smtClean="0"/>
              <a:t>- утверждаются учредителями или уполномоченными органами управления;</a:t>
            </a:r>
          </a:p>
          <a:p>
            <a:r>
              <a:rPr lang="ru-RU" sz="1500" dirty="0" smtClean="0"/>
              <a:t>- рассчитаны на многократное применение (в отличие от организационно-распорядительных актов – приказов и распоряжений);</a:t>
            </a:r>
          </a:p>
          <a:p>
            <a:r>
              <a:rPr lang="ru-RU" sz="1500" dirty="0" smtClean="0"/>
              <a:t>- распространяются на участников корпоративных отношений (само общество, учредители, органы управления)</a:t>
            </a:r>
          </a:p>
          <a:p>
            <a:pPr>
              <a:buNone/>
            </a:pPr>
            <a:endParaRPr lang="ru-RU" sz="1500" dirty="0" smtClean="0"/>
          </a:p>
          <a:p>
            <a:pPr>
              <a:buNone/>
            </a:pPr>
            <a:endParaRPr lang="ru-RU" sz="15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Внутренние документы корпорации</a:t>
            </a:r>
            <a:endParaRPr lang="ru-RU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42910" y="3571876"/>
          <a:ext cx="8072494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Для корпорации – это как своеобразная </a:t>
            </a:r>
            <a:r>
              <a:rPr lang="ru-RU" b="1" dirty="0" smtClean="0"/>
              <a:t>конституция</a:t>
            </a:r>
            <a:r>
              <a:rPr lang="ru-RU" dirty="0" smtClean="0"/>
              <a:t>. Никакие локальные нормативные акты не могут противоречить уставу, а в случае противоречия такой локальный акт можно признать недействительным в суде.  Устав по сути определяет основные «правила игры» в компании. Деловые партнеры перед заключением серьезной сделки часто запрашивают устав контрагента, чтобы проверить чистоту сделки.</a:t>
            </a:r>
          </a:p>
          <a:p>
            <a:pPr lvl="0"/>
            <a:r>
              <a:rPr lang="ru-RU" dirty="0" smtClean="0"/>
              <a:t>Устав является </a:t>
            </a:r>
            <a:r>
              <a:rPr lang="ru-RU" b="1" dirty="0" smtClean="0"/>
              <a:t>учредительным документом </a:t>
            </a:r>
            <a:r>
              <a:rPr lang="ru-RU" dirty="0" smtClean="0"/>
              <a:t>общества. Он создается по сути до создания (регистрации) самой компании. Нельзя создать компанию без устава.</a:t>
            </a:r>
          </a:p>
          <a:p>
            <a:pPr lvl="0"/>
            <a:r>
              <a:rPr lang="ru-RU" dirty="0" smtClean="0"/>
              <a:t>Сам закон разделяет понятия устав и внутренний документ общества.</a:t>
            </a:r>
          </a:p>
          <a:p>
            <a:pPr lvl="0"/>
            <a:r>
              <a:rPr lang="ru-RU" dirty="0" smtClean="0"/>
              <a:t>Для внесения изменения в устав требуется не простое, а квалифицированное большинство на общем собрании участников (2/3 в ООО и ¾ в АО). Утверждается устав единогласно.</a:t>
            </a:r>
          </a:p>
          <a:p>
            <a:r>
              <a:rPr lang="ru-RU" dirty="0" smtClean="0"/>
              <a:t>Устав и изменения к нему подлежат регистрации в регистрирующем органе – ФНС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>Устав (имеет особый статус):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78555"/>
          </a:xfrm>
        </p:spPr>
        <p:txBody>
          <a:bodyPr>
            <a:normAutofit fontScale="47500" lnSpcReduction="20000"/>
          </a:bodyPr>
          <a:lstStyle/>
          <a:p>
            <a:pPr marL="808038" indent="-793750" algn="just">
              <a:buNone/>
            </a:pPr>
            <a:r>
              <a:rPr lang="ru-RU" b="1" dirty="0" smtClean="0"/>
              <a:t>ОБЫЧАЙ</a:t>
            </a:r>
            <a:r>
              <a:rPr lang="ru-RU" dirty="0" smtClean="0"/>
              <a:t> – сложившееся и широко применяемое в какой-либо области предпринимательской или иной деятельности, не предусмотренное законодательством правило поведения, независимо от того, зафиксировано ли оно в каком-либо документе (п.1 ст. 5 ГК РФ ).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Правовой обычай в корпоративном праве часто используется судами при разрешении споров. Возможность применения правового обычая прямо предусмотрена законом (п.3 ст. 44 закона об ООО, п.3 ст. 71 закона об АО): при определении оснований и размера ответственности членов совета директоров, единоличного исполнительного органа, коллегиального исполнительного органа должны быть приняты во внимание обычные условия делового оборота и иные обстоятельства, имеющие значение для дела.</a:t>
            </a:r>
          </a:p>
          <a:p>
            <a:r>
              <a:rPr lang="ru-RU" dirty="0" smtClean="0"/>
              <a:t>Обычаи, противоречащие обязательным для участников соответствующего отношения положениям законодательства или договору, не применяются (п. 2 ст. 5 ГК РФ).</a:t>
            </a:r>
          </a:p>
          <a:p>
            <a:endParaRPr lang="ru-RU" u="sng" dirty="0" smtClean="0"/>
          </a:p>
          <a:p>
            <a:pPr marL="82550" indent="0" algn="just">
              <a:buNone/>
            </a:pPr>
            <a:r>
              <a:rPr lang="ru-RU" b="1" u="sng" dirty="0" smtClean="0"/>
              <a:t>Кодекс корпоративного управления</a:t>
            </a:r>
            <a:r>
              <a:rPr lang="ru-RU" b="1" dirty="0" smtClean="0"/>
              <a:t> </a:t>
            </a:r>
            <a:r>
              <a:rPr lang="ru-RU" dirty="0" smtClean="0"/>
              <a:t>(утв. Письмом ЦБ РФ от 10.04.2014 № 06-52/2463).</a:t>
            </a:r>
          </a:p>
          <a:p>
            <a:pPr marL="82550" indent="0" algn="just">
              <a:buNone/>
            </a:pPr>
            <a:r>
              <a:rPr lang="ru-RU" dirty="0" smtClean="0"/>
              <a:t>Банк России рекомендует Кодекс к применению акционерными обществами, ценные бумаги которых допущены к организованным торгам. Проект кодекса корпоративного управления одобрен на заседании Правительства Российской Федерации 13 февраля 2014 года. </a:t>
            </a:r>
          </a:p>
          <a:p>
            <a:pPr marL="82550" indent="0" algn="just">
              <a:buNone/>
            </a:pPr>
            <a:r>
              <a:rPr lang="ru-RU" dirty="0" smtClean="0"/>
              <a:t>В строгом смысле Кодекс источником права не является, так как носит рекомендательный характер. Однако существует судебная практика , которая ссылается на данный Кодекс применительно к публичным акционерным обществам (определение Верховного Суда РФ от 30.03.2015 N 307-ЭС14-8853 по делу N А56-31942/2013).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Правовой</a:t>
            </a:r>
            <a:r>
              <a:rPr lang="ru-RU" dirty="0" smtClean="0">
                <a:effectLst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обычай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285860"/>
            <a:ext cx="8143932" cy="857256"/>
          </a:xfrm>
          <a:prstGeom prst="round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b="1" i="1" dirty="0" smtClean="0"/>
              <a:t>Конституционный Суд РФ</a:t>
            </a:r>
            <a:r>
              <a:rPr lang="ru-RU" b="1" dirty="0" smtClean="0"/>
              <a:t>  </a:t>
            </a:r>
            <a:r>
              <a:rPr lang="ru-RU" dirty="0" smtClean="0"/>
              <a:t>вырабатывает правовые позиции по важнейшим вопросам российского законодательства путем общеобязательного толкования Конституции РФ и признания неконституционными норм законов. Его решения носят обязательный характер. Акты, признанные неконституционными, утрачивают силу (ст. 125 Конституции РФ).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endParaRPr lang="ru-RU" dirty="0" smtClean="0"/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dirty="0" smtClean="0"/>
              <a:t>Наличие прецедентных начал в российском праве вытекает также из ст. 126 Конституции РФ, установившей правомочие </a:t>
            </a:r>
            <a:r>
              <a:rPr lang="ru-RU" b="1" i="1" dirty="0" smtClean="0"/>
              <a:t>Верховного суда РФ</a:t>
            </a:r>
            <a:r>
              <a:rPr lang="ru-RU" b="1" dirty="0" smtClean="0"/>
              <a:t> </a:t>
            </a:r>
            <a:r>
              <a:rPr lang="ru-RU" dirty="0" smtClean="0"/>
              <a:t>давать разъяснения нижестоящим арбитражным судам по вопросам судебной практики.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endParaRPr lang="ru-RU" dirty="0" smtClean="0"/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dirty="0" smtClean="0"/>
              <a:t>В соответствии со </a:t>
            </a:r>
            <a:r>
              <a:rPr lang="ru-RU" b="1" dirty="0" smtClean="0"/>
              <a:t>ст. 304 АПК РФ основанием для изменения или отмены </a:t>
            </a:r>
            <a:r>
              <a:rPr lang="ru-RU" dirty="0" smtClean="0"/>
              <a:t>в порядке надзора судебных актов, вступивших в законную силу, является в том числе нарушение ими единообразия в толковании и применении арбитражными судами норм права. 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endParaRPr lang="ru-RU" dirty="0" smtClean="0"/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ru-RU" dirty="0" smtClean="0"/>
              <a:t>В соответствии со </a:t>
            </a:r>
            <a:r>
              <a:rPr lang="ru-RU" b="1" dirty="0" smtClean="0"/>
              <a:t>ст. 311 АПК РФ основанием для пересмотра дела по новым обстоятельствам</a:t>
            </a:r>
            <a:r>
              <a:rPr lang="ru-RU" dirty="0" smtClean="0"/>
              <a:t> является определение либо изменение в постановлении Пленума ВС РФ или в постановлении Президиума ВС РФ практики применения правовой нормы, если в соответствующем акте ВС РФ содержится указание на возможность пересмотра вступивших в законную силу судебных актов в силу данного обстоятельства.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Правовые позиции высших судов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888267"/>
          <a:ext cx="8229600" cy="519230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71594"/>
                <a:gridCol w="3714776"/>
                <a:gridCol w="3043230"/>
              </a:tblGrid>
              <a:tr h="399162">
                <a:tc rowSpan="2">
                  <a:txBody>
                    <a:bodyPr/>
                    <a:lstStyle/>
                    <a:p>
                      <a:r>
                        <a:rPr lang="ru-RU" sz="1200" dirty="0" smtClean="0"/>
                        <a:t>По основной цели деятельности</a:t>
                      </a:r>
                      <a:endParaRPr lang="ru-RU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ru-RU" sz="1200" dirty="0" smtClean="0"/>
                        <a:t>По</a:t>
                      </a:r>
                      <a:r>
                        <a:rPr lang="ru-RU" sz="1200" baseline="0" dirty="0" smtClean="0"/>
                        <a:t> форме внутреннего устройства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5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Корпорации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Унитарные организации</a:t>
                      </a:r>
                      <a:endParaRPr lang="ru-RU" sz="1200" b="1" dirty="0"/>
                    </a:p>
                  </a:txBody>
                  <a:tcPr anchor="ctr"/>
                </a:tc>
              </a:tr>
              <a:tr h="133481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Коммерческие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 algn="l" rtl="0" eaLnBrk="1" latinLnBrk="0" hangingPunct="1">
                        <a:buAutoNum type="arabicPeriod"/>
                      </a:pPr>
                      <a:r>
                        <a:rPr kumimoji="0" lang="ru-RU" sz="1200" kern="1200" dirty="0" smtClean="0"/>
                        <a:t>Производственные кооперативы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200" kern="1200" dirty="0" smtClean="0"/>
                        <a:t>К(Ф)Х (</a:t>
                      </a:r>
                      <a:r>
                        <a:rPr kumimoji="0" lang="ru-RU" sz="1200" kern="1200" dirty="0" err="1" smtClean="0"/>
                        <a:t>юрлицо</a:t>
                      </a:r>
                      <a:r>
                        <a:rPr kumimoji="0" lang="ru-RU" sz="1200" kern="1200" dirty="0" smtClean="0"/>
                        <a:t>) </a:t>
                      </a:r>
                    </a:p>
                    <a:p>
                      <a:pPr marL="342900" indent="-342900" algn="l" rtl="0" eaLnBrk="1" latinLnBrk="0" hangingPunct="1">
                        <a:buAutoNum type="arabicPeriod"/>
                      </a:pPr>
                      <a:r>
                        <a:rPr kumimoji="0" lang="ru-RU" sz="1200" kern="1200" dirty="0" smtClean="0"/>
                        <a:t>Хозяйственные партнерства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200" kern="1200" dirty="0" smtClean="0"/>
                        <a:t>Хозяйственные товарищества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ru-RU" sz="1200" kern="1200" dirty="0" smtClean="0"/>
                        <a:t>Хозяйственные общества (ООО и АО)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/>
                    </a:p>
                    <a:p>
                      <a:pPr marL="342900" indent="-342900" algn="l" rtl="0" eaLnBrk="1" latinLnBrk="0" hangingPunct="1">
                        <a:buAutoNum type="arabicPeriod"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 rtl="0" eaLnBrk="1" latinLnBrk="0" hangingPunct="1">
                        <a:buAutoNum type="arabicPeriod"/>
                      </a:pPr>
                      <a:r>
                        <a:rPr kumimoji="0" lang="ru-RU" sz="1200" kern="1200" dirty="0" smtClean="0"/>
                        <a:t>Унитарные предприятия (государственные и муниципальные: ФГУП, ОГУП, МУП)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72301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Некоммерческие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Потребительские кооперативы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Общественные организации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Общественные движения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Ассоциации (союзы)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Товарищества собственников недвижимости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Казачьи общества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Общины коренных малочисленных народов РФ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Адвокатские палаты</a:t>
                      </a:r>
                      <a:endParaRPr lang="ru-RU" sz="1100" dirty="0" smtClean="0"/>
                    </a:p>
                    <a:p>
                      <a:r>
                        <a:rPr lang="ru-RU" sz="1200" dirty="0" smtClean="0"/>
                        <a:t>9.     Адвокатские образования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Фонды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Учреждения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100" dirty="0" smtClean="0"/>
                        <a:t>Автономные некоммерческие организации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Религиозные организации</a:t>
                      </a:r>
                      <a:endParaRPr lang="ru-RU" sz="1100" dirty="0" smtClean="0"/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1200" dirty="0" smtClean="0"/>
                        <a:t>Публично-правовые компании</a:t>
                      </a:r>
                      <a:endParaRPr lang="ru-RU" sz="1100" dirty="0" smtClean="0"/>
                    </a:p>
                    <a:p>
                      <a:r>
                        <a:rPr lang="ru-RU" sz="1200" dirty="0" smtClean="0"/>
                        <a:t>6.     Государственные корпорации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Классификация юридических лиц статьи 50, 65.1 ГК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Tx/>
              <a:buNone/>
            </a:pPr>
            <a:r>
              <a:rPr lang="ru-RU" sz="1400" b="1" i="1" dirty="0" smtClean="0">
                <a:latin typeface="Cambria" pitchFamily="18" charset="0"/>
                <a:cs typeface="Aharoni" pitchFamily="2" charset="-79"/>
              </a:rPr>
              <a:t>Правовое регулирование: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статьи 106.1-106.6 ГК РФ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ФЗ от 08.05.1996 N 41-ФЗ "О производственных кооперативах"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ФЗ от 08.12.1995 N 193-ФЗ "О сельскохозяйственной кооперации"</a:t>
            </a:r>
          </a:p>
          <a:p>
            <a:pPr marL="82550" indent="0" algn="just">
              <a:buNone/>
            </a:pPr>
            <a:endParaRPr lang="ru-RU" sz="1500" b="1" dirty="0" smtClean="0"/>
          </a:p>
          <a:p>
            <a:pPr marL="82550" indent="0" algn="just">
              <a:buNone/>
            </a:pPr>
            <a:r>
              <a:rPr lang="ru-RU" sz="1500" b="1" dirty="0" smtClean="0"/>
              <a:t>Производственный кооператив (артель) </a:t>
            </a:r>
            <a:r>
              <a:rPr lang="ru-RU" sz="1500" dirty="0" smtClean="0"/>
              <a:t>– добровольное объединение граждан на основе членства для совместной производственной или иной хозяйственной деятельности (производство, переработка, сбыт промышленной, сельскохозяйственной и иной продукции, выполнение работ, торговля, бытовое обслуживание, оказание других услуг), основанной на их личном трудовом и ином участии и объединении его членами (участниками) имущественных паевых взносов. Законом и уставом производственного кооператива может быть предусмотрено участие в его деятельности юридических лиц. Производственный кооператив является корпоративной коммерческой организацией (ст. 106.1 ГК РФ)</a:t>
            </a:r>
          </a:p>
          <a:p>
            <a:pPr>
              <a:buNone/>
            </a:pPr>
            <a:endParaRPr lang="ru-RU" dirty="0" smtClean="0"/>
          </a:p>
          <a:p>
            <a:pPr algn="just">
              <a:buClrTx/>
            </a:pPr>
            <a:r>
              <a:rPr lang="ru-RU" sz="1500" b="1" dirty="0" smtClean="0"/>
              <a:t>Цель создания кооператива </a:t>
            </a:r>
            <a:r>
              <a:rPr lang="ru-RU" sz="1500" dirty="0" smtClean="0"/>
              <a:t>– удовлетворение личных потребностей членов кооператива на базе совместного ведения дел. Участие в кооперативе лиц, не принимающих личного трудового участия, не может превышать 25 % его членов (ст. 7 Закона о производственных кооперативах)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Производственные кооперативы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2500306"/>
            <a:ext cx="8358246" cy="1928826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rmAutofit/>
          </a:bodyPr>
          <a:lstStyle/>
          <a:p>
            <a:pPr algn="just">
              <a:buClrTx/>
            </a:pPr>
            <a:r>
              <a:rPr lang="ru-RU" sz="1600" b="1" dirty="0" smtClean="0"/>
              <a:t>Члены кооператива </a:t>
            </a:r>
            <a:r>
              <a:rPr lang="ru-RU" sz="1600" dirty="0" smtClean="0"/>
              <a:t>– физические лица, достигшие 16 лет (не менее пяти). Члены кооператива обычно являются работниками кооператива.  Законом и уставом может быть предусмотрено участие юридических лиц.</a:t>
            </a:r>
          </a:p>
          <a:p>
            <a:pPr algn="just">
              <a:buClrTx/>
              <a:buNone/>
            </a:pPr>
            <a:endParaRPr lang="ru-RU" sz="1600" dirty="0" smtClean="0"/>
          </a:p>
          <a:p>
            <a:pPr algn="just">
              <a:buClrTx/>
            </a:pPr>
            <a:r>
              <a:rPr lang="ru-RU" sz="1600" b="1" dirty="0" smtClean="0"/>
              <a:t>Управление</a:t>
            </a:r>
            <a:r>
              <a:rPr lang="ru-RU" sz="1600" dirty="0" smtClean="0"/>
              <a:t> :</a:t>
            </a:r>
          </a:p>
          <a:p>
            <a:pPr lvl="1" algn="just">
              <a:buClrTx/>
            </a:pPr>
            <a:r>
              <a:rPr lang="ru-RU" sz="1600" dirty="0" smtClean="0"/>
              <a:t>Осуществляется общим собранием участников</a:t>
            </a:r>
          </a:p>
          <a:p>
            <a:pPr lvl="1" algn="just">
              <a:buClrTx/>
            </a:pPr>
            <a:r>
              <a:rPr lang="ru-RU" sz="1600" dirty="0" smtClean="0"/>
              <a:t>Исполнительный орган (руководитель) – председатель</a:t>
            </a:r>
          </a:p>
          <a:p>
            <a:pPr lvl="1" algn="just">
              <a:buClrTx/>
            </a:pPr>
            <a:r>
              <a:rPr lang="ru-RU" sz="1600" dirty="0" smtClean="0"/>
              <a:t>В кооперативе с количеством участников более 10 создается правление (коллективный исполнительный орган)</a:t>
            </a:r>
          </a:p>
          <a:p>
            <a:pPr lvl="1" algn="just">
              <a:buClrTx/>
              <a:buNone/>
            </a:pPr>
            <a:endParaRPr lang="ru-RU" sz="1600" dirty="0" smtClean="0"/>
          </a:p>
          <a:p>
            <a:pPr algn="just">
              <a:buClrTx/>
            </a:pPr>
            <a:r>
              <a:rPr lang="ru-RU" sz="1600" b="1" dirty="0" smtClean="0"/>
              <a:t>Паевой фонд кооператива</a:t>
            </a:r>
            <a:r>
              <a:rPr lang="ru-RU" sz="1600" dirty="0" smtClean="0"/>
              <a:t> – совокупность паевых взносов членов кооператива. Размер устанавливается уставом. Порядок формирования установлен статьей 10 Закона о производственных кооперативах</a:t>
            </a:r>
          </a:p>
          <a:p>
            <a:pPr algn="just">
              <a:buClrTx/>
              <a:buNone/>
            </a:pPr>
            <a:endParaRPr lang="ru-RU" sz="1600" dirty="0" smtClean="0"/>
          </a:p>
          <a:p>
            <a:pPr algn="just"/>
            <a:r>
              <a:rPr lang="ru-RU" sz="1600" b="1" dirty="0" smtClean="0"/>
              <a:t>Ответственность</a:t>
            </a:r>
            <a:r>
              <a:rPr lang="ru-RU" sz="1600" dirty="0" smtClean="0"/>
              <a:t> - члены кооператива несут ответственность по обязательствам в порядке, предусмотренном законом и уставом. Кооператив отвечает по своим обязательствам всем принадлежащим ему на праве собственности имуществом. Субсидиарная ответственность членов кооператива по обязательствам кооператива определяется в порядке, предусмотренном уставом кооператива</a:t>
            </a:r>
          </a:p>
          <a:p>
            <a:pPr>
              <a:buClrTx/>
            </a:pPr>
            <a:endParaRPr lang="ru-RU" sz="1400" dirty="0" smtClean="0"/>
          </a:p>
          <a:p>
            <a:pPr>
              <a:buClrTx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None/>
            </a:pPr>
            <a:r>
              <a:rPr lang="ru-RU" sz="1400" b="1" i="1" dirty="0" smtClean="0">
                <a:latin typeface="Cambria" pitchFamily="18" charset="0"/>
                <a:cs typeface="Aharoni" pitchFamily="2" charset="-79"/>
              </a:rPr>
              <a:t>Правовое регулирование: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статья 86.1 ГК РФ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ФЗ от  11.06.2003 N 74-ФЗ "О крестьянском (фермерском) хозяйстве"</a:t>
            </a:r>
          </a:p>
          <a:p>
            <a:pPr marL="82550" indent="0" algn="just">
              <a:buNone/>
            </a:pPr>
            <a:endParaRPr lang="ru-RU" sz="1500" b="1" dirty="0" smtClean="0"/>
          </a:p>
          <a:p>
            <a:pPr marL="82550" indent="0" algn="just">
              <a:buNone/>
            </a:pPr>
            <a:r>
              <a:rPr lang="ru-RU" sz="1600" dirty="0" smtClean="0"/>
              <a:t>Крестьянское (фермерское) хозяйство - добровольное объединение граждан на основе членства для совместной производственной или иной хозяйственной деятельности в области сельского хозяйства, основанной на их личном участии и объединении членами крестьянского (фермерского) хозяйства имущественных вкладов</a:t>
            </a:r>
            <a:r>
              <a:rPr lang="ru-RU" sz="1500" dirty="0" smtClean="0"/>
              <a:t> (ст. 86.1 ГК РФ)</a:t>
            </a:r>
          </a:p>
          <a:p>
            <a:pPr>
              <a:buNone/>
            </a:pPr>
            <a:endParaRPr lang="ru-RU" dirty="0" smtClean="0"/>
          </a:p>
          <a:p>
            <a:pPr algn="just">
              <a:buClrTx/>
            </a:pPr>
            <a:r>
              <a:rPr lang="ru-RU" sz="1500" b="1" dirty="0" smtClean="0"/>
              <a:t>Ответственность: </a:t>
            </a:r>
            <a:r>
              <a:rPr lang="ru-RU" sz="1600" dirty="0" smtClean="0"/>
              <a:t>члены К(Ф)Х, созданного в качестве юридического лица, несут по обязательствам крестьянского (фермерского) хозяйства субсидиарную ответственность</a:t>
            </a:r>
          </a:p>
          <a:p>
            <a:pPr algn="just">
              <a:buClrTx/>
            </a:pPr>
            <a:r>
              <a:rPr lang="ru-RU" sz="1600" dirty="0" smtClean="0"/>
              <a:t>К(Ф)Х может образовано как в качестве юрлица, так и без образования юрлица</a:t>
            </a:r>
            <a:endParaRPr lang="ru-RU" sz="15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Крестьянское (фермерское) хозяйство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2428868"/>
            <a:ext cx="8215370" cy="1714512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>
            <a:normAutofit lnSpcReduction="10000"/>
          </a:bodyPr>
          <a:lstStyle/>
          <a:p>
            <a:pPr>
              <a:buClrTx/>
              <a:buNone/>
            </a:pPr>
            <a:r>
              <a:rPr lang="ru-RU" sz="1400" b="1" i="1" dirty="0" smtClean="0">
                <a:latin typeface="Cambria" pitchFamily="18" charset="0"/>
                <a:cs typeface="Aharoni" pitchFamily="2" charset="-79"/>
              </a:rPr>
              <a:t>Правовое регулирование: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ФЗ от  03.12.2011 N 380-ФЗ  «О хозяйственных партнерствах» (в ГК РФ отсутствует)</a:t>
            </a:r>
          </a:p>
          <a:p>
            <a:pPr lvl="1">
              <a:buClrTx/>
              <a:buFont typeface="Arial" pitchFamily="34" charset="0"/>
              <a:buChar char="•"/>
            </a:pPr>
            <a:endParaRPr lang="ru-RU" sz="1400" i="1" dirty="0" smtClean="0">
              <a:latin typeface="Cambria" pitchFamily="18" charset="0"/>
              <a:cs typeface="Aharoni" pitchFamily="2" charset="-79"/>
            </a:endParaRPr>
          </a:p>
          <a:p>
            <a:pPr marL="82550" indent="0" algn="just">
              <a:buNone/>
            </a:pPr>
            <a:r>
              <a:rPr lang="ru-RU" sz="1400" b="1" dirty="0" smtClean="0"/>
              <a:t>Хозяйственное партнерство </a:t>
            </a:r>
            <a:r>
              <a:rPr lang="ru-RU" sz="1400" dirty="0" smtClean="0"/>
              <a:t>- созданная двумя или более лицами коммерческая организация, в управлении деятельностью которой в соответствии с настоящим Федеральным законом принимают участие участники партнерства, а также иные лица в пределах и в объеме, которые предусмотрены соглашением об управлении партнерством.</a:t>
            </a:r>
          </a:p>
          <a:p>
            <a:pPr marL="82550" indent="0" algn="just">
              <a:buNone/>
            </a:pPr>
            <a:endParaRPr lang="ru-RU" dirty="0" smtClean="0"/>
          </a:p>
          <a:p>
            <a:pPr algn="just">
              <a:buClrTx/>
            </a:pPr>
            <a:r>
              <a:rPr lang="ru-RU" sz="1500" dirty="0" smtClean="0"/>
              <a:t>По логике законодателя, хозяйственное партнерство должно выступать как </a:t>
            </a:r>
            <a:r>
              <a:rPr lang="ru-RU" sz="1600" dirty="0" smtClean="0"/>
              <a:t>привлекательная для инвесторов правовая форма совместного вложения денег в венчурные </a:t>
            </a:r>
            <a:r>
              <a:rPr lang="ru-RU" sz="1600" dirty="0" err="1" smtClean="0"/>
              <a:t>бизнес-проекты</a:t>
            </a:r>
            <a:r>
              <a:rPr lang="ru-RU" sz="1600" dirty="0" smtClean="0"/>
              <a:t> </a:t>
            </a:r>
            <a:r>
              <a:rPr lang="ru-RU" sz="1500" dirty="0" smtClean="0"/>
              <a:t> которая будет использоваться при осуществлении инновационной деятельности (например, </a:t>
            </a:r>
            <a:r>
              <a:rPr lang="ru-RU" sz="1500" dirty="0" err="1" smtClean="0"/>
              <a:t>стартапы</a:t>
            </a:r>
            <a:r>
              <a:rPr lang="ru-RU" sz="1500" dirty="0" smtClean="0"/>
              <a:t>). </a:t>
            </a:r>
          </a:p>
          <a:p>
            <a:pPr algn="just">
              <a:buClrTx/>
            </a:pPr>
            <a:r>
              <a:rPr lang="ru-RU" sz="1500" dirty="0" smtClean="0"/>
              <a:t>не установлен минимальный размер собственного капитала хозяйственного партнерства.</a:t>
            </a:r>
          </a:p>
          <a:p>
            <a:pPr algn="just">
              <a:buClrTx/>
            </a:pPr>
            <a:r>
              <a:rPr lang="ru-RU" sz="1500" dirty="0" smtClean="0"/>
              <a:t>Закон позволяет участникам хозяйственного партнерства максимально полно регламентировать свои внутрикорпоративные отношения путем заключения соглашения об управлении партнерством. Отметим, что соглашение об управлении партнерством в силу своей гибкости значительным образом отличается от договора об учреждении хозяйственного общества.</a:t>
            </a:r>
          </a:p>
          <a:p>
            <a:pPr algn="just">
              <a:buClrTx/>
            </a:pPr>
            <a:endParaRPr lang="ru-RU" sz="1500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Хозяйственные партнерства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928802"/>
            <a:ext cx="8215370" cy="1143008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>
            <a:normAutofit lnSpcReduction="10000"/>
          </a:bodyPr>
          <a:lstStyle/>
          <a:p>
            <a:pPr>
              <a:buClrTx/>
              <a:buNone/>
            </a:pPr>
            <a:r>
              <a:rPr lang="ru-RU" sz="1400" b="1" i="1" dirty="0" smtClean="0">
                <a:latin typeface="Cambria" pitchFamily="18" charset="0"/>
                <a:cs typeface="Aharoni" pitchFamily="2" charset="-79"/>
              </a:rPr>
              <a:t>Правовое регулирование: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Статьи 66, 69-86 ГК РФ</a:t>
            </a:r>
          </a:p>
          <a:p>
            <a:pPr lvl="1">
              <a:buClrTx/>
              <a:buNone/>
            </a:pPr>
            <a:endParaRPr lang="ru-RU" sz="1400" i="1" dirty="0" smtClean="0">
              <a:latin typeface="Cambria" pitchFamily="18" charset="0"/>
              <a:cs typeface="Aharoni" pitchFamily="2" charset="-79"/>
            </a:endParaRPr>
          </a:p>
          <a:p>
            <a:pPr marL="82550" indent="0" algn="just">
              <a:buNone/>
            </a:pPr>
            <a:r>
              <a:rPr lang="ru-RU" sz="1400" b="1" dirty="0" smtClean="0"/>
              <a:t>Полное товарищество </a:t>
            </a:r>
            <a:r>
              <a:rPr lang="ru-RU" sz="1400" dirty="0" smtClean="0"/>
              <a:t>-  участники которого (полные товарищи) в соответствии с заключенным между ними договором занимаются предпринимательской деятельностью от имени товарищества и несут ответственность по его обязательствам принадлежащим им имуществом.</a:t>
            </a:r>
          </a:p>
          <a:p>
            <a:pPr marL="82550" indent="0" algn="just">
              <a:buNone/>
            </a:pPr>
            <a:endParaRPr lang="ru-RU" sz="1200" b="1" dirty="0" smtClean="0"/>
          </a:p>
          <a:p>
            <a:pPr marL="82550" indent="0" algn="just">
              <a:buNone/>
            </a:pPr>
            <a:r>
              <a:rPr lang="ru-RU" sz="1400" b="1" dirty="0" smtClean="0"/>
              <a:t>Товарищество на вере (коммандитное товарищество)</a:t>
            </a:r>
            <a:r>
              <a:rPr lang="ru-RU" sz="1400" dirty="0" smtClean="0"/>
              <a:t> - товарищество, в котором наряду с участниками, осуществляющими от имени товарищества предпринимательскую деятельность и отвечающими по обязательствам товарищества своим имуществом (полными товарищами), имеется один или несколько участников - вкладчиков (коммандитистов), которые несут риск убытков, связанных с деятельностью товарищества, в пределах сумм внесенных ими вкладов и не принимают участия в осуществлении товариществом предпринимательской деятельности.</a:t>
            </a:r>
            <a:endParaRPr lang="ru-RU" sz="1400" b="1" dirty="0" smtClean="0"/>
          </a:p>
          <a:p>
            <a:pPr marL="82550" indent="0" algn="just">
              <a:buNone/>
            </a:pPr>
            <a:endParaRPr lang="ru-RU" sz="1400" b="1" dirty="0" smtClean="0"/>
          </a:p>
          <a:p>
            <a:pPr algn="just">
              <a:buClrTx/>
            </a:pPr>
            <a:r>
              <a:rPr lang="ru-RU" sz="1300" dirty="0" smtClean="0"/>
              <a:t>Полными товарищами могут быть  только юрлица или ИП. </a:t>
            </a:r>
          </a:p>
          <a:p>
            <a:pPr algn="just">
              <a:buClrTx/>
            </a:pPr>
            <a:r>
              <a:rPr lang="ru-RU" sz="1300" dirty="0" smtClean="0"/>
              <a:t>Управление осуществляется полными товарищами по общему согласию.</a:t>
            </a:r>
          </a:p>
          <a:p>
            <a:pPr algn="just">
              <a:buClrTx/>
            </a:pPr>
            <a:r>
              <a:rPr lang="ru-RU" sz="1300" dirty="0" smtClean="0"/>
              <a:t>Полные товарищи несут субсидиарная ответственность по долгам юрлица.</a:t>
            </a:r>
          </a:p>
          <a:p>
            <a:pPr algn="just">
              <a:buClrTx/>
            </a:pPr>
            <a:r>
              <a:rPr lang="ru-RU" sz="1300" dirty="0" smtClean="0"/>
              <a:t>Товарищи на вере не отвечаю по долгам юрлица, однако не участвуют в управлении.</a:t>
            </a:r>
          </a:p>
          <a:p>
            <a:pPr algn="just">
              <a:buClrTx/>
            </a:pPr>
            <a:r>
              <a:rPr lang="ru-RU" sz="1300" dirty="0" smtClean="0"/>
              <a:t>Не путать с простым товариществом, которое не является </a:t>
            </a:r>
            <a:r>
              <a:rPr lang="ru-RU" sz="1300" dirty="0" err="1" smtClean="0"/>
              <a:t>юрлицом</a:t>
            </a:r>
            <a:r>
              <a:rPr lang="ru-RU" sz="1300" dirty="0" smtClean="0"/>
              <a:t> (ст. 1041 ГК РФ).</a:t>
            </a:r>
          </a:p>
          <a:p>
            <a:pPr algn="just">
              <a:buClrTx/>
            </a:pPr>
            <a:endParaRPr lang="ru-RU" sz="1500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Хозяйственные товарищества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928802"/>
            <a:ext cx="8215370" cy="928694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928934"/>
            <a:ext cx="8215370" cy="1571636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/>
          </a:bodyPr>
          <a:lstStyle/>
          <a:p>
            <a:pPr>
              <a:buClrTx/>
              <a:buNone/>
            </a:pPr>
            <a:r>
              <a:rPr lang="ru-RU" sz="1400" b="1" i="1" dirty="0" smtClean="0">
                <a:latin typeface="Cambria" pitchFamily="18" charset="0"/>
                <a:cs typeface="Aharoni" pitchFamily="2" charset="-79"/>
              </a:rPr>
              <a:t>Правовое регулирование: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статьи 66-68  ГК РФ (общие); статьи 87-94 ГК (про ООО), статьи 96-104 ГК (про АО)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ФЗ  «Об обществах с ограниченной ответственностью»;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ru-RU" sz="1400" i="1" dirty="0" smtClean="0">
                <a:latin typeface="Cambria" pitchFamily="18" charset="0"/>
                <a:cs typeface="Aharoni" pitchFamily="2" charset="-79"/>
              </a:rPr>
              <a:t>ФЗ  «Об акционерных обществах»</a:t>
            </a:r>
          </a:p>
          <a:p>
            <a:pPr lvl="1">
              <a:buClrTx/>
              <a:buFont typeface="Arial" pitchFamily="34" charset="0"/>
              <a:buChar char="•"/>
            </a:pPr>
            <a:endParaRPr lang="ru-RU" sz="1400" i="1" dirty="0" smtClean="0">
              <a:latin typeface="Cambria" pitchFamily="18" charset="0"/>
              <a:cs typeface="Aharoni" pitchFamily="2" charset="-79"/>
            </a:endParaRPr>
          </a:p>
          <a:p>
            <a:pPr algn="just">
              <a:buNone/>
            </a:pPr>
            <a:endParaRPr lang="ru-RU" sz="1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Хозяйственные общества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2643182"/>
          <a:ext cx="8143932" cy="2246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Публичное общество вправе проводить размещение акций и эмиссионных ценных бумаг, конвертируемых в его акции, посредством открытой подписки. Акции непубличного общества и эмиссионные ценные бумаги, конвертируемые в его акции, не могут размещаться посредством открытой подписки или иным образом предлагаться для приобретения неограниченному кругу лиц (ст.7 закон АО).</a:t>
            </a:r>
          </a:p>
          <a:p>
            <a:r>
              <a:rPr lang="ru-RU" dirty="0" smtClean="0"/>
              <a:t> </a:t>
            </a:r>
          </a:p>
          <a:p>
            <a:pPr algn="ctr"/>
            <a:r>
              <a:rPr lang="ru-RU" u="sng" dirty="0" smtClean="0"/>
              <a:t>Приобретение статуса публичного (ст. 7.1 закон об АО):</a:t>
            </a:r>
            <a:endParaRPr lang="ru-RU" dirty="0" smtClean="0"/>
          </a:p>
          <a:p>
            <a:r>
              <a:rPr lang="ru-RU" dirty="0" smtClean="0"/>
              <a:t>Непубличное общество приобретает статус публичного общества (публичный статус) путем внесения в устав общества изменений, содержащих указание на то, что общество является публичным.</a:t>
            </a:r>
          </a:p>
          <a:p>
            <a:r>
              <a:rPr lang="ru-RU" dirty="0" smtClean="0"/>
              <a:t>До  того как внести в ЕГРЮЛ сведения о публичности надо:</a:t>
            </a:r>
          </a:p>
          <a:p>
            <a:r>
              <a:rPr lang="ru-RU" dirty="0" smtClean="0"/>
              <a:t>- заключить договор о </a:t>
            </a:r>
            <a:r>
              <a:rPr lang="ru-RU" b="1" dirty="0" smtClean="0"/>
              <a:t>листинге акций </a:t>
            </a:r>
            <a:r>
              <a:rPr lang="ru-RU" dirty="0" smtClean="0"/>
              <a:t>с организатором торговли (листинг акций - совокупность процедур включения ценных бумаг в биржевой список (</a:t>
            </a:r>
            <a:r>
              <a:rPr lang="ru-RU" dirty="0" err="1" smtClean="0"/>
              <a:t>список</a:t>
            </a:r>
            <a:r>
              <a:rPr lang="ru-RU" dirty="0" smtClean="0"/>
              <a:t> ценных бумаг, допущенных к биржевым торгам. Обратный процесс - </a:t>
            </a:r>
            <a:r>
              <a:rPr lang="ru-RU" dirty="0" err="1" smtClean="0"/>
              <a:t>делистинг</a:t>
            </a:r>
            <a:r>
              <a:rPr lang="ru-RU" dirty="0" smtClean="0"/>
              <a:t>)</a:t>
            </a:r>
          </a:p>
          <a:p>
            <a:r>
              <a:rPr lang="ru-RU" dirty="0" smtClean="0"/>
              <a:t>- </a:t>
            </a:r>
            <a:r>
              <a:rPr lang="ru-RU" b="1" dirty="0" smtClean="0"/>
              <a:t>зарегистрировать в ЦБ проспект акций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Решение о внесении в устав непубличного общества изменений, содержащих указание на то, что такое общество является публичным, принимается общим собранием акционеров большинством в 3/4 голосов всех акционеров - владельцев акций каждой категории (типа), если уставом непубличного общества не предусмотрена необходимость большего числа голосов.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Приобретение статуса публичного АО (ПАО)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1357298"/>
            <a:ext cx="7858180" cy="1428760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4348" y="1214422"/>
          <a:ext cx="8001056" cy="522448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007497"/>
                <a:gridCol w="3993559"/>
              </a:tblGrid>
              <a:tr h="40545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ООО</a:t>
                      </a:r>
                      <a:endParaRPr lang="ru-RU" sz="1400" dirty="0"/>
                    </a:p>
                  </a:txBody>
                  <a:tcPr/>
                </a:tc>
              </a:tr>
              <a:tr h="17010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АО – коммерческая организация, уставный капитал которой разделен на определенное число акций, удостоверяющих обязательственные права участников общества (акционеров) по отношению к обществу (ст.96 ГК, ст. 2 закона об АО).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ООО – хозяйственное общество, уставный капитал которого разделен на доли (ст. 87 ГК, ст. 2 закона об ООО)</a:t>
                      </a:r>
                    </a:p>
                    <a:p>
                      <a:pPr algn="just"/>
                      <a:r>
                        <a:rPr lang="ru-RU" sz="1400" dirty="0" smtClean="0"/>
                        <a:t>ДОЛЯ в уставном капитале удостоверяет совокупность корпоративных прав и обязанностей участников общества, объем которых определяется размером вклада участника. </a:t>
                      </a:r>
                    </a:p>
                  </a:txBody>
                  <a:tcPr/>
                </a:tc>
              </a:tr>
              <a:tr h="5823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Акционеры: численность не ограничена.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Акционеры</a:t>
                      </a:r>
                      <a:r>
                        <a:rPr lang="ru-RU" sz="1400" baseline="0" dirty="0" smtClean="0"/>
                        <a:t> не могут выйти из общества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Участники ООО: от 1 до 50 участников.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Участники могут выйти из общества</a:t>
                      </a:r>
                      <a:endParaRPr lang="ru-RU" sz="1400" dirty="0"/>
                    </a:p>
                  </a:txBody>
                  <a:tcPr/>
                </a:tc>
              </a:tr>
              <a:tr h="1701075">
                <a:tc gridSpan="2"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Учредителями могут быть физические, юридические лица, публично-правовые образования. Общество может быть с одним участником. Общество не может иметь в качестве единственного участника ООО или ОА, которое состоит из другого лица.</a:t>
                      </a:r>
                      <a:r>
                        <a:rPr lang="ru-RU" sz="1400" baseline="0" dirty="0" smtClean="0"/>
                        <a:t> </a:t>
                      </a:r>
                    </a:p>
                    <a:p>
                      <a:pPr algn="just"/>
                      <a:r>
                        <a:rPr lang="ru-RU" sz="1400" dirty="0" smtClean="0"/>
                        <a:t>Участники могут управлять обществом, принимать участие в распределении прибыли, отчуждать долю (преимущественное право), имеют право на ликвидационную квоту.</a:t>
                      </a:r>
                    </a:p>
                    <a:p>
                      <a:pPr algn="just"/>
                      <a:r>
                        <a:rPr lang="ru-RU" sz="1400" dirty="0" smtClean="0"/>
                        <a:t>Общество</a:t>
                      </a:r>
                      <a:r>
                        <a:rPr lang="ru-RU" sz="1400" baseline="0" dirty="0" smtClean="0"/>
                        <a:t> с</a:t>
                      </a:r>
                      <a:r>
                        <a:rPr lang="ru-RU" sz="1400" dirty="0" smtClean="0"/>
                        <a:t>оздается на основании решения об учреждении общества (протокол учредителей) и договора об учреждении общества. (В</a:t>
                      </a:r>
                      <a:r>
                        <a:rPr lang="ru-RU" sz="1400" baseline="0" dirty="0" smtClean="0"/>
                        <a:t> АО дополнительно осуществляется регистрация эмиссии акций в ЦБ).</a:t>
                      </a:r>
                      <a:endParaRPr lang="ru-RU" sz="1400" dirty="0" smtClean="0"/>
                    </a:p>
                    <a:p>
                      <a:pPr algn="just"/>
                      <a:r>
                        <a:rPr lang="ru-RU" sz="1400" dirty="0" smtClean="0"/>
                        <a:t>Учредительный документ – устав.</a:t>
                      </a:r>
                    </a:p>
                    <a:p>
                      <a:pPr algn="just"/>
                      <a:r>
                        <a:rPr lang="ru-RU" sz="1400" dirty="0" smtClean="0"/>
                        <a:t>Участники/акционеры не несут ответственности по долгам общества.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dirty="0" smtClean="0"/>
              <a:t>Сравнение АО и ООО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214554"/>
          <a:ext cx="8115327" cy="330424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21548"/>
                <a:gridCol w="1917014"/>
                <a:gridCol w="207676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Публичное АО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Непубличное АО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ООО</a:t>
                      </a:r>
                      <a:endParaRPr lang="ru-RU" sz="1400" dirty="0"/>
                    </a:p>
                  </a:txBody>
                  <a:tcPr/>
                </a:tc>
              </a:tr>
              <a:tr h="2415242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общее</a:t>
                      </a:r>
                      <a:r>
                        <a:rPr lang="ru-RU" sz="1400" baseline="0" dirty="0" smtClean="0"/>
                        <a:t> собрание акционеров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коллегиальный орган управления (наблюдательные или иной совет)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единоличный исполнительный орган (директор, ген директор и т.п.)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/>
                        <a:t>общее собрание акционеров</a:t>
                      </a:r>
                      <a:r>
                        <a:rPr lang="ru-RU" sz="1400" baseline="0" dirty="0" smtClean="0"/>
                        <a:t> (участников)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уставом может быть предусмотрено создание коллегиального исполнительного органа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/>
                        <a:t> единоличный исполнительный орган (директор, ген директор и т.п.)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ru-RU" sz="1400" baseline="0" dirty="0" smtClean="0"/>
                        <a:t> Уставом может быть предусмотрено создание коллегиального исполнительного органа (правление)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Сравнение АО и ООО</a:t>
            </a:r>
            <a:br>
              <a:rPr lang="ru-RU" dirty="0" smtClean="0"/>
            </a:br>
            <a:r>
              <a:rPr lang="ru-RU" dirty="0" smtClean="0"/>
              <a:t>(структура управления)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815290" cy="214314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ВВЕДЕНИЕ В </a:t>
            </a:r>
            <a:br>
              <a:rPr lang="ru-RU" dirty="0" smtClean="0"/>
            </a:br>
            <a:r>
              <a:rPr lang="ru-RU" dirty="0" smtClean="0"/>
              <a:t>КОРПОРАТИВНОЕ ПРАВО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000372"/>
            <a:ext cx="7500990" cy="2638428"/>
          </a:xfrm>
        </p:spPr>
        <p:txBody>
          <a:bodyPr/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План:</a:t>
            </a:r>
          </a:p>
          <a:p>
            <a:pPr marL="514350" indent="-514350" algn="l">
              <a:buFont typeface="Wingdings 3"/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История развития корпораций</a:t>
            </a:r>
          </a:p>
          <a:p>
            <a:pPr marL="514350" indent="-514350" algn="l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Понятие корпорации и корпоративного права</a:t>
            </a:r>
          </a:p>
          <a:p>
            <a:pPr marL="514350" indent="-514350" algn="l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Корпоративные правоотношения</a:t>
            </a:r>
          </a:p>
          <a:p>
            <a:pPr marL="514350" indent="-514350" algn="l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Источники корпоративного права</a:t>
            </a:r>
          </a:p>
          <a:p>
            <a:pPr marL="514350" indent="-514350" algn="l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Виды корпораций</a:t>
            </a:r>
          </a:p>
          <a:p>
            <a:pPr marL="514350" indent="-514350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Англия 16 век: «регулируемые компании» (создавались на основании Королевской хартии, имели зонтичную структуру, члены – купцы, которые платили взносы, но каждый вел торговлю и нес ответственность самостоятельно)</a:t>
            </a:r>
          </a:p>
          <a:p>
            <a:r>
              <a:rPr lang="ru-RU" sz="1600" dirty="0" smtClean="0"/>
              <a:t>Англия 1555г: Московская (Русская) компания. Первая акционерная компания. Характеризовалась наличием долей.</a:t>
            </a:r>
          </a:p>
          <a:p>
            <a:r>
              <a:rPr lang="ru-RU" sz="1600" dirty="0" smtClean="0"/>
              <a:t>Англия 1600г: Английская Ост-Индская компания. Структура состояла управляющего, собрания директоров и общего собрания. Членами были не только купцы, но и иные лица с целью инвестиций.</a:t>
            </a:r>
          </a:p>
          <a:p>
            <a:r>
              <a:rPr lang="ru-RU" sz="1600" dirty="0" smtClean="0"/>
              <a:t>Англия1688г.: парламент начал создавать государственные компании, собирая средства с помощью эмиссии акций</a:t>
            </a:r>
          </a:p>
          <a:p>
            <a:r>
              <a:rPr lang="ru-RU" sz="1600" dirty="0" smtClean="0"/>
              <a:t>Первая четверть 18 века: бурные рост акционерных компаний, которые неконтролируемо создавались государствами Европы с целью покрыть госдолг.      </a:t>
            </a:r>
          </a:p>
          <a:p>
            <a:r>
              <a:rPr lang="ru-RU" sz="1600" dirty="0" smtClean="0"/>
              <a:t>1720 г резкое падение курсов акций. </a:t>
            </a:r>
            <a:r>
              <a:rPr lang="en-US" sz="1600" dirty="0" smtClean="0"/>
              <a:t>Bubble Act </a:t>
            </a:r>
            <a:r>
              <a:rPr lang="en-US" sz="1400" dirty="0" smtClean="0"/>
              <a:t>(</a:t>
            </a:r>
            <a:r>
              <a:rPr lang="ru-RU" sz="1400" dirty="0" smtClean="0"/>
              <a:t>Закон о мыльных пузырях)</a:t>
            </a:r>
          </a:p>
          <a:p>
            <a:r>
              <a:rPr lang="ru-RU" sz="1600" dirty="0" smtClean="0"/>
              <a:t>19 век: отмена разрешительной системы создания компаний</a:t>
            </a:r>
          </a:p>
          <a:p>
            <a:r>
              <a:rPr lang="ru-RU" sz="1600" dirty="0" smtClean="0"/>
              <a:t>19 век: введение принципа ограниченной ответственности</a:t>
            </a:r>
          </a:p>
          <a:p>
            <a:r>
              <a:rPr lang="ru-RU" sz="1600" dirty="0" smtClean="0"/>
              <a:t>Германия1892г: рождение ООО</a:t>
            </a:r>
          </a:p>
          <a:p>
            <a:r>
              <a:rPr lang="ru-RU" sz="1600" dirty="0" smtClean="0"/>
              <a:t>Россия1757:  Российская в Константинополь торгующая компания</a:t>
            </a: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История развития корпораций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000660"/>
          </a:xfrm>
        </p:spPr>
        <p:txBody>
          <a:bodyPr>
            <a:normAutofit fontScale="92500"/>
          </a:bodyPr>
          <a:lstStyle/>
          <a:p>
            <a:pPr indent="457200" algn="just">
              <a:buNone/>
            </a:pPr>
            <a:r>
              <a:rPr lang="ru-RU" i="1" dirty="0" smtClean="0"/>
              <a:t> </a:t>
            </a:r>
            <a:r>
              <a:rPr lang="ru-RU" dirty="0" smtClean="0"/>
              <a:t>(от </a:t>
            </a:r>
            <a:r>
              <a:rPr lang="ru-RU" dirty="0" err="1" smtClean="0"/>
              <a:t>позднелат</a:t>
            </a:r>
            <a:r>
              <a:rPr lang="ru-RU" dirty="0" smtClean="0"/>
              <a:t> . </a:t>
            </a:r>
            <a:r>
              <a:rPr lang="ru-RU" dirty="0" err="1" smtClean="0"/>
              <a:t>corporatio</a:t>
            </a:r>
            <a:r>
              <a:rPr lang="ru-RU" dirty="0" smtClean="0"/>
              <a:t> – объединение)</a:t>
            </a:r>
          </a:p>
          <a:p>
            <a:pPr indent="457200" algn="just">
              <a:buNone/>
            </a:pPr>
            <a:r>
              <a:rPr lang="ru-RU" dirty="0" smtClean="0"/>
              <a:t>По мнению большинства авторов, термин «корпорация» </a:t>
            </a:r>
            <a:r>
              <a:rPr lang="ru-RU" b="1" dirty="0" smtClean="0"/>
              <a:t>происходит</a:t>
            </a:r>
            <a:r>
              <a:rPr lang="ru-RU" dirty="0" smtClean="0"/>
              <a:t> от латинского выражения "</a:t>
            </a:r>
            <a:r>
              <a:rPr lang="ru-RU" dirty="0" err="1" smtClean="0"/>
              <a:t>corpus</a:t>
            </a:r>
            <a:r>
              <a:rPr lang="ru-RU" dirty="0" smtClean="0"/>
              <a:t> </a:t>
            </a:r>
            <a:r>
              <a:rPr lang="ru-RU" dirty="0" err="1" smtClean="0"/>
              <a:t>habere</a:t>
            </a:r>
            <a:r>
              <a:rPr lang="ru-RU" dirty="0" smtClean="0"/>
              <a:t>" = права юридической личности. Такие права признавались за частными союзами </a:t>
            </a:r>
            <a:r>
              <a:rPr lang="ru-RU" b="1" dirty="0" smtClean="0"/>
              <a:t>в Римской империи</a:t>
            </a:r>
            <a:r>
              <a:rPr lang="ru-RU" dirty="0" smtClean="0"/>
              <a:t> (начиная с 60-х гг. II в. н.э.).</a:t>
            </a:r>
          </a:p>
          <a:p>
            <a:pPr indent="457200" algn="just">
              <a:buNone/>
            </a:pPr>
            <a:r>
              <a:rPr lang="ru-RU" b="1" dirty="0" smtClean="0"/>
              <a:t>Современное значение </a:t>
            </a:r>
            <a:r>
              <a:rPr lang="ru-RU" dirty="0" smtClean="0"/>
              <a:t>термин приобрел </a:t>
            </a:r>
            <a:r>
              <a:rPr lang="ru-RU" b="1" dirty="0" smtClean="0"/>
              <a:t>в 19 веке</a:t>
            </a:r>
            <a:r>
              <a:rPr lang="ru-RU" dirty="0" smtClean="0"/>
              <a:t>, когда германские цивилисты начали разделять среди юридических лиц учреждения и корпорации: </a:t>
            </a:r>
            <a:r>
              <a:rPr lang="ru-RU" u="sng" dirty="0" smtClean="0"/>
              <a:t>корпорация как организация, основанная на членстве или участии.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КОРПОРАЦИЯ (история термина)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785786" y="1285860"/>
          <a:ext cx="7786742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ЮРИДИЧЕСКИЕ ЛИЦА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357422" y="1000108"/>
            <a:ext cx="357190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357950" y="1000108"/>
            <a:ext cx="357190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 marL="2422525" indent="-2422525" algn="just">
              <a:buNone/>
            </a:pPr>
            <a:r>
              <a:rPr lang="ru-RU" b="1" dirty="0" smtClean="0"/>
              <a:t>КОРПОРАЦИИ</a:t>
            </a:r>
            <a:r>
              <a:rPr lang="ru-RU" dirty="0" smtClean="0"/>
              <a:t> (</a:t>
            </a:r>
            <a:r>
              <a:rPr lang="ru-RU" sz="2400" dirty="0" smtClean="0"/>
              <a:t>корпоративные юридические лица) – это юридические лица, учредители (участники) которых обладают правом участия (членства) в них и формируют их высший орган </a:t>
            </a:r>
            <a:r>
              <a:rPr lang="ru-RU" sz="2400" b="1" dirty="0" smtClean="0"/>
              <a:t>(статья 65.1 ГК РФ</a:t>
            </a:r>
            <a:r>
              <a:rPr lang="ru-RU" b="1" dirty="0" smtClean="0"/>
              <a:t>).</a:t>
            </a:r>
          </a:p>
          <a:p>
            <a:pPr marL="2422525" indent="-2422525" algn="just">
              <a:buNone/>
            </a:pPr>
            <a:endParaRPr lang="ru-RU" b="1" dirty="0" smtClean="0"/>
          </a:p>
          <a:p>
            <a:pPr marL="2422525" indent="-2422525" algn="just">
              <a:buNone/>
            </a:pPr>
            <a:r>
              <a:rPr lang="ru-RU" b="1" dirty="0" smtClean="0"/>
              <a:t>Право участия (членства) </a:t>
            </a:r>
            <a:r>
              <a:rPr lang="ru-RU" dirty="0" smtClean="0"/>
              <a:t>– это комплекс корпоративных прав, которыми наделяется участник (член) корпорации в зависимости от ее организационно-правовой формы.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57166"/>
            <a:ext cx="8215370" cy="2500330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войные фигурные скобки 5"/>
          <p:cNvSpPr/>
          <p:nvPr/>
        </p:nvSpPr>
        <p:spPr>
          <a:xfrm>
            <a:off x="428596" y="4572008"/>
            <a:ext cx="8501122" cy="1214446"/>
          </a:xfrm>
          <a:prstGeom prst="bracePair">
            <a:avLst/>
          </a:prstGeom>
          <a:solidFill>
            <a:srgbClr val="00B0F0">
              <a:alpha val="6000"/>
            </a:srgbClr>
          </a:solidFill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Воля корпорации	     воля учредителя:</a:t>
            </a:r>
          </a:p>
          <a:p>
            <a:pPr marL="628650" indent="-273050" algn="just">
              <a:buNone/>
            </a:pPr>
            <a:endParaRPr lang="ru-RU" sz="1900" dirty="0" smtClean="0"/>
          </a:p>
          <a:p>
            <a:pPr marL="628650" indent="-273050" algn="just">
              <a:buFontTx/>
              <a:buChar char="-"/>
            </a:pPr>
            <a:r>
              <a:rPr lang="ru-RU" sz="1900" dirty="0" smtClean="0"/>
              <a:t>учредитель не может совершать действия от имени юрлица: заключать сделки, руководить коллективом, распоряжаться имуществом (это прерогатива исполнительного органа, который действует от имени юрлица)</a:t>
            </a:r>
          </a:p>
          <a:p>
            <a:pPr marL="628650" indent="-273050" algn="just">
              <a:buNone/>
            </a:pPr>
            <a:endParaRPr lang="ru-RU" sz="1900" dirty="0" smtClean="0"/>
          </a:p>
          <a:p>
            <a:pPr marL="628650" indent="-273050" algn="just">
              <a:buFontTx/>
              <a:buChar char="-"/>
            </a:pPr>
            <a:r>
              <a:rPr lang="ru-RU" sz="1900" dirty="0" smtClean="0"/>
              <a:t>учредитель не может забрать прибыль в любой момент</a:t>
            </a:r>
          </a:p>
          <a:p>
            <a:pPr marL="628650" indent="-273050" algn="just">
              <a:buNone/>
            </a:pPr>
            <a:endParaRPr lang="ru-RU" sz="1900" dirty="0" smtClean="0"/>
          </a:p>
          <a:p>
            <a:pPr marL="82550" indent="26988" algn="just">
              <a:buNone/>
            </a:pPr>
            <a:r>
              <a:rPr lang="ru-RU" b="1" dirty="0" smtClean="0"/>
              <a:t>ПРИ ЭТОМ: </a:t>
            </a:r>
            <a:r>
              <a:rPr lang="ru-RU" dirty="0" smtClean="0"/>
              <a:t>корпорация отвечает по долгам </a:t>
            </a:r>
            <a:r>
              <a:rPr lang="ru-RU" u="sng" dirty="0" smtClean="0"/>
              <a:t>своим</a:t>
            </a:r>
            <a:r>
              <a:rPr lang="ru-RU" dirty="0" smtClean="0"/>
              <a:t> имуществом, а учредитель </a:t>
            </a:r>
            <a:r>
              <a:rPr lang="ru-RU" u="sng" dirty="0" smtClean="0"/>
              <a:t>не</a:t>
            </a:r>
            <a:r>
              <a:rPr lang="ru-RU" dirty="0" smtClean="0"/>
              <a:t> отвечает по долгам корпорации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Корпорация – «волевая организация»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Не равно 3"/>
          <p:cNvSpPr/>
          <p:nvPr/>
        </p:nvSpPr>
        <p:spPr>
          <a:xfrm>
            <a:off x="4214810" y="1571612"/>
            <a:ext cx="714380" cy="357190"/>
          </a:xfrm>
          <a:prstGeom prst="mathNotEqual">
            <a:avLst/>
          </a:prstGeom>
          <a:solidFill>
            <a:srgbClr val="C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1500174"/>
            <a:ext cx="7358114" cy="428628"/>
          </a:xfrm>
          <a:prstGeom prst="roundRect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Корпоративное право (понятие)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3546</TotalTime>
  <Words>2384</Words>
  <Application>Microsoft Office PowerPoint</Application>
  <PresentationFormat>Экран (4:3)</PresentationFormat>
  <Paragraphs>258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КОРПОРАТИВНОЕ ПРАВО</vt:lpstr>
      <vt:lpstr>Источники:</vt:lpstr>
      <vt:lpstr> ВВЕДЕНИЕ В  КОРПОРАТИВНОЕ ПРАВО</vt:lpstr>
      <vt:lpstr>История развития корпораций</vt:lpstr>
      <vt:lpstr>КОРПОРАЦИЯ (история термина)</vt:lpstr>
      <vt:lpstr>ЮРИДИЧЕСКИЕ ЛИЦА</vt:lpstr>
      <vt:lpstr>Презентация PowerPoint</vt:lpstr>
      <vt:lpstr>Корпорация – «волевая организация»</vt:lpstr>
      <vt:lpstr>Корпоративное право (понятие)</vt:lpstr>
      <vt:lpstr>Корпоративные отношения (понятие)</vt:lpstr>
      <vt:lpstr> Субъекты корпоративных отношений: </vt:lpstr>
      <vt:lpstr> Источники корпоративного права: </vt:lpstr>
      <vt:lpstr>Внутренние документы корпорации</vt:lpstr>
      <vt:lpstr>Устав (имеет особый статус):</vt:lpstr>
      <vt:lpstr>Правовой обычай</vt:lpstr>
      <vt:lpstr>Правовые позиции высших судов</vt:lpstr>
      <vt:lpstr>Классификация юридических лиц статьи 50, 65.1 ГК</vt:lpstr>
      <vt:lpstr>Производственные кооперативы</vt:lpstr>
      <vt:lpstr>Презентация PowerPoint</vt:lpstr>
      <vt:lpstr>Крестьянское (фермерское) хозяйство</vt:lpstr>
      <vt:lpstr>Хозяйственные партнерства</vt:lpstr>
      <vt:lpstr>Хозяйственные товарищества</vt:lpstr>
      <vt:lpstr>Хозяйственные общества</vt:lpstr>
      <vt:lpstr>Приобретение статуса публичного АО (ПАО)</vt:lpstr>
      <vt:lpstr>Сравнение АО и ООО</vt:lpstr>
      <vt:lpstr>Сравнение АО и ООО (структура управления)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КОРПОРАТИВНОЕ ПРАВО</dc:title>
  <dc:creator>Марина</dc:creator>
  <cp:lastModifiedBy>admin</cp:lastModifiedBy>
  <cp:revision>77</cp:revision>
  <dcterms:created xsi:type="dcterms:W3CDTF">2017-09-02T22:18:41Z</dcterms:created>
  <dcterms:modified xsi:type="dcterms:W3CDTF">2023-11-30T13:50:50Z</dcterms:modified>
</cp:coreProperties>
</file>