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changesInfos/changesInfo1.xml" ContentType="application/vnd.ms-powerpoint.changes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924" r:id="rId1"/>
  </p:sldMasterIdLst>
  <p:notesMasterIdLst>
    <p:notesMasterId r:id="rId83"/>
  </p:notesMasterIdLst>
  <p:handoutMasterIdLst>
    <p:handoutMasterId r:id="rId84"/>
  </p:handoutMasterIdLst>
  <p:sldIdLst>
    <p:sldId id="268" r:id="rId2"/>
    <p:sldId id="269" r:id="rId3"/>
    <p:sldId id="270" r:id="rId4"/>
    <p:sldId id="271" r:id="rId5"/>
    <p:sldId id="272" r:id="rId6"/>
    <p:sldId id="273" r:id="rId7"/>
    <p:sldId id="274" r:id="rId8"/>
    <p:sldId id="275" r:id="rId9"/>
    <p:sldId id="276" r:id="rId10"/>
    <p:sldId id="277" r:id="rId11"/>
    <p:sldId id="278" r:id="rId12"/>
    <p:sldId id="279" r:id="rId13"/>
    <p:sldId id="280" r:id="rId14"/>
    <p:sldId id="281" r:id="rId15"/>
    <p:sldId id="282" r:id="rId16"/>
    <p:sldId id="283" r:id="rId17"/>
    <p:sldId id="284" r:id="rId18"/>
    <p:sldId id="285" r:id="rId19"/>
    <p:sldId id="286" r:id="rId20"/>
    <p:sldId id="287" r:id="rId21"/>
    <p:sldId id="288" r:id="rId22"/>
    <p:sldId id="289" r:id="rId23"/>
    <p:sldId id="290" r:id="rId24"/>
    <p:sldId id="291" r:id="rId25"/>
    <p:sldId id="292" r:id="rId26"/>
    <p:sldId id="293" r:id="rId27"/>
    <p:sldId id="294" r:id="rId28"/>
    <p:sldId id="295" r:id="rId29"/>
    <p:sldId id="296" r:id="rId30"/>
    <p:sldId id="297" r:id="rId31"/>
    <p:sldId id="298" r:id="rId32"/>
    <p:sldId id="299" r:id="rId33"/>
    <p:sldId id="300" r:id="rId34"/>
    <p:sldId id="301" r:id="rId35"/>
    <p:sldId id="302" r:id="rId36"/>
    <p:sldId id="303" r:id="rId37"/>
    <p:sldId id="304" r:id="rId38"/>
    <p:sldId id="305" r:id="rId39"/>
    <p:sldId id="306" r:id="rId40"/>
    <p:sldId id="307" r:id="rId41"/>
    <p:sldId id="308" r:id="rId42"/>
    <p:sldId id="309" r:id="rId43"/>
    <p:sldId id="310" r:id="rId44"/>
    <p:sldId id="311" r:id="rId45"/>
    <p:sldId id="312" r:id="rId46"/>
    <p:sldId id="313" r:id="rId47"/>
    <p:sldId id="314" r:id="rId48"/>
    <p:sldId id="315" r:id="rId49"/>
    <p:sldId id="316" r:id="rId50"/>
    <p:sldId id="317" r:id="rId51"/>
    <p:sldId id="318" r:id="rId52"/>
    <p:sldId id="319" r:id="rId53"/>
    <p:sldId id="320" r:id="rId54"/>
    <p:sldId id="321" r:id="rId55"/>
    <p:sldId id="322" r:id="rId56"/>
    <p:sldId id="323" r:id="rId57"/>
    <p:sldId id="324" r:id="rId58"/>
    <p:sldId id="325" r:id="rId59"/>
    <p:sldId id="326" r:id="rId60"/>
    <p:sldId id="327" r:id="rId61"/>
    <p:sldId id="328" r:id="rId62"/>
    <p:sldId id="329" r:id="rId63"/>
    <p:sldId id="330" r:id="rId64"/>
    <p:sldId id="331" r:id="rId65"/>
    <p:sldId id="332" r:id="rId66"/>
    <p:sldId id="333" r:id="rId67"/>
    <p:sldId id="334" r:id="rId68"/>
    <p:sldId id="335" r:id="rId69"/>
    <p:sldId id="336" r:id="rId70"/>
    <p:sldId id="337" r:id="rId71"/>
    <p:sldId id="338" r:id="rId72"/>
    <p:sldId id="339" r:id="rId73"/>
    <p:sldId id="340" r:id="rId74"/>
    <p:sldId id="341" r:id="rId75"/>
    <p:sldId id="342" r:id="rId76"/>
    <p:sldId id="343" r:id="rId77"/>
    <p:sldId id="344" r:id="rId78"/>
    <p:sldId id="345" r:id="rId79"/>
    <p:sldId id="346" r:id="rId80"/>
    <p:sldId id="347" r:id="rId81"/>
    <p:sldId id="348" r:id="rId82"/>
  </p:sldIdLst>
  <p:sldSz cx="12188825" cy="6858000"/>
  <p:notesSz cx="6858000" cy="9144000"/>
  <p:defaultTextStyle>
    <a:defPPr rtl="0">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orient="horz" pos="384">
          <p15:clr>
            <a:srgbClr val="A4A3A4"/>
          </p15:clr>
        </p15:guide>
        <p15:guide id="3" orient="horz" pos="3792">
          <p15:clr>
            <a:srgbClr val="A4A3A4"/>
          </p15:clr>
        </p15:guide>
        <p15:guide id="4" pos="959">
          <p15:clr>
            <a:srgbClr val="A4A3A4"/>
          </p15:clr>
        </p15:guide>
        <p15:guide id="5" pos="6719">
          <p15:clr>
            <a:srgbClr val="A4A3A4"/>
          </p15:clr>
        </p15:guide>
      </p15:sldGuideLst>
    </p:ext>
    <p:ext uri="{2D200454-40CA-4A62-9FC3-DE9A4176ACB9}">
      <p15:notesGuideLst xmlns:p15="http://schemas.microsoft.com/office/powerpoint/2012/main" xmlns="">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3B4B98B0-60AC-42C2-AFA5-B58CD77FA1E5}">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p:cViewPr>
        <p:scale>
          <a:sx n="58" d="100"/>
          <a:sy n="58" d="100"/>
        </p:scale>
        <p:origin x="-102" y="-360"/>
      </p:cViewPr>
      <p:guideLst>
        <p:guide orient="horz" pos="2160"/>
        <p:guide orient="horz" pos="384"/>
        <p:guide orient="horz" pos="3792"/>
        <p:guide pos="959"/>
        <p:guide pos="6719"/>
      </p:guideLst>
    </p:cSldViewPr>
  </p:slideViewPr>
  <p:notesTextViewPr>
    <p:cViewPr>
      <p:scale>
        <a:sx n="100" d="100"/>
        <a:sy n="100" d="100"/>
      </p:scale>
      <p:origin x="0" y="0"/>
    </p:cViewPr>
  </p:notesTextViewPr>
  <p:notesViewPr>
    <p:cSldViewPr showGuides="1">
      <p:cViewPr varScale="1">
        <p:scale>
          <a:sx n="89" d="100"/>
          <a:sy n="89" d="100"/>
        </p:scale>
        <p:origin x="2994" y="84"/>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slide" Target="slides/slide67.xml"/><Relationship Id="rId76" Type="http://schemas.openxmlformats.org/officeDocument/2006/relationships/slide" Target="slides/slide75.xml"/><Relationship Id="rId84" Type="http://schemas.openxmlformats.org/officeDocument/2006/relationships/handoutMaster" Target="handoutMasters/handoutMaster1.xml"/><Relationship Id="rId89" Type="http://schemas.microsoft.com/office/2016/11/relationships/changesInfo" Target="changesInfos/changesInfo1.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slide" Target="slides/slide73.xml"/><Relationship Id="rId79" Type="http://schemas.openxmlformats.org/officeDocument/2006/relationships/slide" Target="slides/slide78.xml"/><Relationship Id="rId87" Type="http://schemas.openxmlformats.org/officeDocument/2006/relationships/theme" Target="theme/theme1.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slide" Target="slides/slide81.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presProps" Target="presProp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notesMaster" Target="notesMasters/notesMaster1.xml"/><Relationship Id="rId88"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Fake Test User" userId="SID-0" providerId="Test" clId="FakeClientId"/>
    <pc:docChg chg="modSld modMainMaster modNotesMaster modHandout">
      <pc:chgData name="Fake Test User" userId="SID-0" providerId="Test" clId="FakeClientId" dt="2018-12-05T07:43:54.651" v="25" actId="790"/>
      <pc:docMkLst>
        <pc:docMk/>
      </pc:docMkLst>
      <pc:sldChg chg="modNotes">
        <pc:chgData name="Fake Test User" userId="SID-0" providerId="Test" clId="FakeClientId" dt="2018-12-05T07:41:14.888" v="0" actId="790"/>
        <pc:sldMkLst>
          <pc:docMk/>
          <pc:sldMk cId="2957189582" sldId="268"/>
        </pc:sldMkLst>
      </pc:sldChg>
      <pc:sldChg chg="modNotes">
        <pc:chgData name="Fake Test User" userId="SID-0" providerId="Test" clId="FakeClientId" dt="2018-12-05T07:41:17.075" v="1" actId="790"/>
        <pc:sldMkLst>
          <pc:docMk/>
          <pc:sldMk cId="3148110083" sldId="269"/>
        </pc:sldMkLst>
      </pc:sldChg>
      <pc:sldChg chg="modNotes">
        <pc:chgData name="Fake Test User" userId="SID-0" providerId="Test" clId="FakeClientId" dt="2018-12-05T07:41:19.153" v="2" actId="790"/>
        <pc:sldMkLst>
          <pc:docMk/>
          <pc:sldMk cId="1152966011" sldId="270"/>
        </pc:sldMkLst>
      </pc:sldChg>
      <pc:sldChg chg="modNotes">
        <pc:chgData name="Fake Test User" userId="SID-0" providerId="Test" clId="FakeClientId" dt="2018-12-05T07:41:21.310" v="3" actId="790"/>
        <pc:sldMkLst>
          <pc:docMk/>
          <pc:sldMk cId="1255868717" sldId="271"/>
        </pc:sldMkLst>
      </pc:sldChg>
      <pc:sldChg chg="modNotes">
        <pc:chgData name="Fake Test User" userId="SID-0" providerId="Test" clId="FakeClientId" dt="2018-12-05T07:41:23.513" v="4" actId="790"/>
        <pc:sldMkLst>
          <pc:docMk/>
          <pc:sldMk cId="3224243975" sldId="272"/>
        </pc:sldMkLst>
      </pc:sldChg>
      <pc:sldChg chg="modNotes">
        <pc:chgData name="Fake Test User" userId="SID-0" providerId="Test" clId="FakeClientId" dt="2018-12-05T07:41:25.794" v="5" actId="790"/>
        <pc:sldMkLst>
          <pc:docMk/>
          <pc:sldMk cId="3519010733" sldId="273"/>
        </pc:sldMkLst>
      </pc:sldChg>
      <pc:sldChg chg="modNotes">
        <pc:chgData name="Fake Test User" userId="SID-0" providerId="Test" clId="FakeClientId" dt="2018-12-05T07:41:28.044" v="6" actId="790"/>
        <pc:sldMkLst>
          <pc:docMk/>
          <pc:sldMk cId="515381222" sldId="274"/>
        </pc:sldMkLst>
      </pc:sldChg>
      <pc:sldChg chg="modNotes">
        <pc:chgData name="Fake Test User" userId="SID-0" providerId="Test" clId="FakeClientId" dt="2018-12-05T07:41:30.543" v="7" actId="790"/>
        <pc:sldMkLst>
          <pc:docMk/>
          <pc:sldMk cId="2819748410" sldId="275"/>
        </pc:sldMkLst>
      </pc:sldChg>
      <pc:sldChg chg="modNotes">
        <pc:chgData name="Fake Test User" userId="SID-0" providerId="Test" clId="FakeClientId" dt="2018-12-05T07:41:32.965" v="8" actId="790"/>
        <pc:sldMkLst>
          <pc:docMk/>
          <pc:sldMk cId="2585531345" sldId="276"/>
        </pc:sldMkLst>
      </pc:sldChg>
      <pc:sldChg chg="modNotes">
        <pc:chgData name="Fake Test User" userId="SID-0" providerId="Test" clId="FakeClientId" dt="2018-12-05T07:41:35.434" v="9" actId="790"/>
        <pc:sldMkLst>
          <pc:docMk/>
          <pc:sldMk cId="1200217142" sldId="277"/>
        </pc:sldMkLst>
      </pc:sldChg>
      <pc:sldChg chg="modNotes">
        <pc:chgData name="Fake Test User" userId="SID-0" providerId="Test" clId="FakeClientId" dt="2018-12-05T07:41:38.402" v="10" actId="790"/>
        <pc:sldMkLst>
          <pc:docMk/>
          <pc:sldMk cId="897847061" sldId="278"/>
        </pc:sldMkLst>
      </pc:sldChg>
      <pc:sldMasterChg chg="modSp modSldLayout">
        <pc:chgData name="Fake Test User" userId="SID-0" providerId="Test" clId="FakeClientId" dt="2018-12-05T07:42:49.061" v="23" actId="790"/>
        <pc:sldMasterMkLst>
          <pc:docMk/>
          <pc:sldMasterMk cId="3310681898" sldId="2147483924"/>
        </pc:sldMasterMkLst>
        <pc:spChg chg="mod">
          <ac:chgData name="Fake Test User" userId="SID-0" providerId="Test" clId="FakeClientId" dt="2018-12-05T07:42:16.875" v="11" actId="790"/>
          <ac:spMkLst>
            <pc:docMk/>
            <pc:sldMasterMk cId="3310681898" sldId="2147483924"/>
            <ac:spMk id="2" creationId="{00000000-0000-0000-0000-000000000000}"/>
          </ac:spMkLst>
        </pc:spChg>
        <pc:spChg chg="mod">
          <ac:chgData name="Fake Test User" userId="SID-0" providerId="Test" clId="FakeClientId" dt="2018-12-05T07:42:16.875" v="11" actId="790"/>
          <ac:spMkLst>
            <pc:docMk/>
            <pc:sldMasterMk cId="3310681898" sldId="2147483924"/>
            <ac:spMk id="3" creationId="{00000000-0000-0000-0000-000000000000}"/>
          </ac:spMkLst>
        </pc:spChg>
        <pc:spChg chg="mod">
          <ac:chgData name="Fake Test User" userId="SID-0" providerId="Test" clId="FakeClientId" dt="2018-12-05T07:42:16.875" v="11" actId="790"/>
          <ac:spMkLst>
            <pc:docMk/>
            <pc:sldMasterMk cId="3310681898" sldId="2147483924"/>
            <ac:spMk id="4" creationId="{00000000-0000-0000-0000-000000000000}"/>
          </ac:spMkLst>
        </pc:spChg>
        <pc:spChg chg="mod">
          <ac:chgData name="Fake Test User" userId="SID-0" providerId="Test" clId="FakeClientId" dt="2018-12-05T07:42:16.875" v="11" actId="790"/>
          <ac:spMkLst>
            <pc:docMk/>
            <pc:sldMasterMk cId="3310681898" sldId="2147483924"/>
            <ac:spMk id="5" creationId="{00000000-0000-0000-0000-000000000000}"/>
          </ac:spMkLst>
        </pc:spChg>
        <pc:spChg chg="mod">
          <ac:chgData name="Fake Test User" userId="SID-0" providerId="Test" clId="FakeClientId" dt="2018-12-05T07:42:16.875" v="11" actId="790"/>
          <ac:spMkLst>
            <pc:docMk/>
            <pc:sldMasterMk cId="3310681898" sldId="2147483924"/>
            <ac:spMk id="6" creationId="{00000000-0000-0000-0000-000000000000}"/>
          </ac:spMkLst>
        </pc:spChg>
        <pc:spChg chg="mod">
          <ac:chgData name="Fake Test User" userId="SID-0" providerId="Test" clId="FakeClientId" dt="2018-12-05T07:42:16.875" v="11" actId="790"/>
          <ac:spMkLst>
            <pc:docMk/>
            <pc:sldMasterMk cId="3310681898" sldId="2147483924"/>
            <ac:spMk id="7" creationId="{00000000-0000-0000-0000-000000000000}"/>
          </ac:spMkLst>
        </pc:spChg>
        <pc:spChg chg="mod">
          <ac:chgData name="Fake Test User" userId="SID-0" providerId="Test" clId="FakeClientId" dt="2018-12-05T07:42:16.875" v="11" actId="790"/>
          <ac:spMkLst>
            <pc:docMk/>
            <pc:sldMasterMk cId="3310681898" sldId="2147483924"/>
            <ac:spMk id="8" creationId="{00000000-0000-0000-0000-000000000000}"/>
          </ac:spMkLst>
        </pc:spChg>
        <pc:spChg chg="mod">
          <ac:chgData name="Fake Test User" userId="SID-0" providerId="Test" clId="FakeClientId" dt="2018-12-05T07:42:16.875" v="11" actId="790"/>
          <ac:spMkLst>
            <pc:docMk/>
            <pc:sldMasterMk cId="3310681898" sldId="2147483924"/>
            <ac:spMk id="9" creationId="{00000000-0000-0000-0000-000000000000}"/>
          </ac:spMkLst>
        </pc:spChg>
        <pc:spChg chg="mod">
          <ac:chgData name="Fake Test User" userId="SID-0" providerId="Test" clId="FakeClientId" dt="2018-12-05T07:42:16.875" v="11" actId="790"/>
          <ac:spMkLst>
            <pc:docMk/>
            <pc:sldMasterMk cId="3310681898" sldId="2147483924"/>
            <ac:spMk id="11" creationId="{00000000-0000-0000-0000-000000000000}"/>
          </ac:spMkLst>
        </pc:spChg>
        <pc:spChg chg="mod">
          <ac:chgData name="Fake Test User" userId="SID-0" providerId="Test" clId="FakeClientId" dt="2018-12-05T07:42:16.875" v="11" actId="790"/>
          <ac:spMkLst>
            <pc:docMk/>
            <pc:sldMasterMk cId="3310681898" sldId="2147483924"/>
            <ac:spMk id="12" creationId="{00000000-0000-0000-0000-000000000000}"/>
          </ac:spMkLst>
        </pc:spChg>
        <pc:spChg chg="mod">
          <ac:chgData name="Fake Test User" userId="SID-0" providerId="Test" clId="FakeClientId" dt="2018-12-05T07:42:16.875" v="11" actId="790"/>
          <ac:spMkLst>
            <pc:docMk/>
            <pc:sldMasterMk cId="3310681898" sldId="2147483924"/>
            <ac:spMk id="13" creationId="{00000000-0000-0000-0000-000000000000}"/>
          </ac:spMkLst>
        </pc:spChg>
        <pc:sldLayoutChg chg="modSp">
          <pc:chgData name="Fake Test User" userId="SID-0" providerId="Test" clId="FakeClientId" dt="2018-12-05T07:42:49.061" v="23" actId="790"/>
          <pc:sldLayoutMkLst>
            <pc:docMk/>
            <pc:sldMasterMk cId="3310681898" sldId="2147483924"/>
            <pc:sldLayoutMk cId="506475798" sldId="2147483914"/>
          </pc:sldLayoutMkLst>
          <pc:spChg chg="mod">
            <ac:chgData name="Fake Test User" userId="SID-0" providerId="Test" clId="FakeClientId" dt="2018-12-05T07:42:49.061" v="23" actId="790"/>
            <ac:spMkLst>
              <pc:docMk/>
              <pc:sldMasterMk cId="3310681898" sldId="2147483924"/>
              <pc:sldLayoutMk cId="506475798" sldId="2147483914"/>
              <ac:spMk id="2" creationId="{00000000-0000-0000-0000-000000000000}"/>
            </ac:spMkLst>
          </pc:spChg>
          <pc:spChg chg="mod">
            <ac:chgData name="Fake Test User" userId="SID-0" providerId="Test" clId="FakeClientId" dt="2018-12-05T07:42:49.061" v="23" actId="790"/>
            <ac:spMkLst>
              <pc:docMk/>
              <pc:sldMasterMk cId="3310681898" sldId="2147483924"/>
              <pc:sldLayoutMk cId="506475798" sldId="2147483914"/>
              <ac:spMk id="3" creationId="{00000000-0000-0000-0000-000000000000}"/>
            </ac:spMkLst>
          </pc:spChg>
          <pc:spChg chg="mod">
            <ac:chgData name="Fake Test User" userId="SID-0" providerId="Test" clId="FakeClientId" dt="2018-12-05T07:42:49.061" v="23" actId="790"/>
            <ac:spMkLst>
              <pc:docMk/>
              <pc:sldMasterMk cId="3310681898" sldId="2147483924"/>
              <pc:sldLayoutMk cId="506475798" sldId="2147483914"/>
              <ac:spMk id="4" creationId="{00000000-0000-0000-0000-000000000000}"/>
            </ac:spMkLst>
          </pc:spChg>
          <pc:spChg chg="mod">
            <ac:chgData name="Fake Test User" userId="SID-0" providerId="Test" clId="FakeClientId" dt="2018-12-05T07:42:49.061" v="23" actId="790"/>
            <ac:spMkLst>
              <pc:docMk/>
              <pc:sldMasterMk cId="3310681898" sldId="2147483924"/>
              <pc:sldLayoutMk cId="506475798" sldId="2147483914"/>
              <ac:spMk id="5" creationId="{00000000-0000-0000-0000-000000000000}"/>
            </ac:spMkLst>
          </pc:spChg>
          <pc:spChg chg="mod">
            <ac:chgData name="Fake Test User" userId="SID-0" providerId="Test" clId="FakeClientId" dt="2018-12-05T07:42:49.061" v="23" actId="790"/>
            <ac:spMkLst>
              <pc:docMk/>
              <pc:sldMasterMk cId="3310681898" sldId="2147483924"/>
              <pc:sldLayoutMk cId="506475798" sldId="2147483914"/>
              <ac:spMk id="6" creationId="{00000000-0000-0000-0000-000000000000}"/>
            </ac:spMkLst>
          </pc:spChg>
        </pc:sldLayoutChg>
        <pc:sldLayoutChg chg="modSp">
          <pc:chgData name="Fake Test User" userId="SID-0" providerId="Test" clId="FakeClientId" dt="2018-12-05T07:42:19.531" v="12" actId="790"/>
          <pc:sldLayoutMkLst>
            <pc:docMk/>
            <pc:sldMasterMk cId="3310681898" sldId="2147483924"/>
            <pc:sldLayoutMk cId="4088169977" sldId="2147483925"/>
          </pc:sldLayoutMkLst>
          <pc:spChg chg="mod">
            <ac:chgData name="Fake Test User" userId="SID-0" providerId="Test" clId="FakeClientId" dt="2018-12-05T07:42:19.531" v="12" actId="790"/>
            <ac:spMkLst>
              <pc:docMk/>
              <pc:sldMasterMk cId="3310681898" sldId="2147483924"/>
              <pc:sldLayoutMk cId="4088169977" sldId="2147483925"/>
              <ac:spMk id="2"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3"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8"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9"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10"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13"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14"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15"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16"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20"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21" creationId="{00000000-0000-0000-0000-000000000000}"/>
            </ac:spMkLst>
          </pc:spChg>
          <pc:spChg chg="mod">
            <ac:chgData name="Fake Test User" userId="SID-0" providerId="Test" clId="FakeClientId" dt="2018-12-05T07:42:19.531" v="12" actId="790"/>
            <ac:spMkLst>
              <pc:docMk/>
              <pc:sldMasterMk cId="3310681898" sldId="2147483924"/>
              <pc:sldLayoutMk cId="4088169977" sldId="2147483925"/>
              <ac:spMk id="22" creationId="{00000000-0000-0000-0000-000000000000}"/>
            </ac:spMkLst>
          </pc:spChg>
        </pc:sldLayoutChg>
        <pc:sldLayoutChg chg="modSp">
          <pc:chgData name="Fake Test User" userId="SID-0" providerId="Test" clId="FakeClientId" dt="2018-12-05T07:42:22.062" v="13" actId="790"/>
          <pc:sldLayoutMkLst>
            <pc:docMk/>
            <pc:sldMasterMk cId="3310681898" sldId="2147483924"/>
            <pc:sldLayoutMk cId="894591149" sldId="2147483926"/>
          </pc:sldLayoutMkLst>
          <pc:spChg chg="mod">
            <ac:chgData name="Fake Test User" userId="SID-0" providerId="Test" clId="FakeClientId" dt="2018-12-05T07:42:22.062" v="13" actId="790"/>
            <ac:spMkLst>
              <pc:docMk/>
              <pc:sldMasterMk cId="3310681898" sldId="2147483924"/>
              <pc:sldLayoutMk cId="894591149" sldId="2147483926"/>
              <ac:spMk id="2" creationId="{00000000-0000-0000-0000-000000000000}"/>
            </ac:spMkLst>
          </pc:spChg>
          <pc:spChg chg="mod">
            <ac:chgData name="Fake Test User" userId="SID-0" providerId="Test" clId="FakeClientId" dt="2018-12-05T07:42:22.062" v="13" actId="790"/>
            <ac:spMkLst>
              <pc:docMk/>
              <pc:sldMasterMk cId="3310681898" sldId="2147483924"/>
              <pc:sldLayoutMk cId="894591149" sldId="2147483926"/>
              <ac:spMk id="3" creationId="{00000000-0000-0000-0000-000000000000}"/>
            </ac:spMkLst>
          </pc:spChg>
          <pc:spChg chg="mod">
            <ac:chgData name="Fake Test User" userId="SID-0" providerId="Test" clId="FakeClientId" dt="2018-12-05T07:42:22.062" v="13" actId="790"/>
            <ac:spMkLst>
              <pc:docMk/>
              <pc:sldMasterMk cId="3310681898" sldId="2147483924"/>
              <pc:sldLayoutMk cId="894591149" sldId="2147483926"/>
              <ac:spMk id="4" creationId="{00000000-0000-0000-0000-000000000000}"/>
            </ac:spMkLst>
          </pc:spChg>
          <pc:spChg chg="mod">
            <ac:chgData name="Fake Test User" userId="SID-0" providerId="Test" clId="FakeClientId" dt="2018-12-05T07:42:22.062" v="13" actId="790"/>
            <ac:spMkLst>
              <pc:docMk/>
              <pc:sldMasterMk cId="3310681898" sldId="2147483924"/>
              <pc:sldLayoutMk cId="894591149" sldId="2147483926"/>
              <ac:spMk id="5" creationId="{00000000-0000-0000-0000-000000000000}"/>
            </ac:spMkLst>
          </pc:spChg>
          <pc:spChg chg="mod">
            <ac:chgData name="Fake Test User" userId="SID-0" providerId="Test" clId="FakeClientId" dt="2018-12-05T07:42:22.062" v="13" actId="790"/>
            <ac:spMkLst>
              <pc:docMk/>
              <pc:sldMasterMk cId="3310681898" sldId="2147483924"/>
              <pc:sldLayoutMk cId="894591149" sldId="2147483926"/>
              <ac:spMk id="6" creationId="{00000000-0000-0000-0000-000000000000}"/>
            </ac:spMkLst>
          </pc:spChg>
        </pc:sldLayoutChg>
        <pc:sldLayoutChg chg="modSp">
          <pc:chgData name="Fake Test User" userId="SID-0" providerId="Test" clId="FakeClientId" dt="2018-12-05T07:42:24.749" v="14" actId="790"/>
          <pc:sldLayoutMkLst>
            <pc:docMk/>
            <pc:sldMasterMk cId="3310681898" sldId="2147483924"/>
            <pc:sldLayoutMk cId="3484106010" sldId="2147483927"/>
          </pc:sldLayoutMkLst>
          <pc:spChg chg="mod">
            <ac:chgData name="Fake Test User" userId="SID-0" providerId="Test" clId="FakeClientId" dt="2018-12-05T07:42:24.749" v="14" actId="790"/>
            <ac:spMkLst>
              <pc:docMk/>
              <pc:sldMasterMk cId="3310681898" sldId="2147483924"/>
              <pc:sldLayoutMk cId="3484106010" sldId="2147483927"/>
              <ac:spMk id="2" creationId="{00000000-0000-0000-0000-000000000000}"/>
            </ac:spMkLst>
          </pc:spChg>
          <pc:spChg chg="mod">
            <ac:chgData name="Fake Test User" userId="SID-0" providerId="Test" clId="FakeClientId" dt="2018-12-05T07:42:24.749" v="14" actId="790"/>
            <ac:spMkLst>
              <pc:docMk/>
              <pc:sldMasterMk cId="3310681898" sldId="2147483924"/>
              <pc:sldLayoutMk cId="3484106010" sldId="2147483927"/>
              <ac:spMk id="3" creationId="{00000000-0000-0000-0000-000000000000}"/>
            </ac:spMkLst>
          </pc:spChg>
          <pc:spChg chg="mod">
            <ac:chgData name="Fake Test User" userId="SID-0" providerId="Test" clId="FakeClientId" dt="2018-12-05T07:42:24.749" v="14" actId="790"/>
            <ac:spMkLst>
              <pc:docMk/>
              <pc:sldMasterMk cId="3310681898" sldId="2147483924"/>
              <pc:sldLayoutMk cId="3484106010" sldId="2147483927"/>
              <ac:spMk id="4" creationId="{00000000-0000-0000-0000-000000000000}"/>
            </ac:spMkLst>
          </pc:spChg>
          <pc:spChg chg="mod">
            <ac:chgData name="Fake Test User" userId="SID-0" providerId="Test" clId="FakeClientId" dt="2018-12-05T07:42:24.749" v="14" actId="790"/>
            <ac:spMkLst>
              <pc:docMk/>
              <pc:sldMasterMk cId="3310681898" sldId="2147483924"/>
              <pc:sldLayoutMk cId="3484106010" sldId="2147483927"/>
              <ac:spMk id="5" creationId="{00000000-0000-0000-0000-000000000000}"/>
            </ac:spMkLst>
          </pc:spChg>
          <pc:spChg chg="mod">
            <ac:chgData name="Fake Test User" userId="SID-0" providerId="Test" clId="FakeClientId" dt="2018-12-05T07:42:24.749" v="14" actId="790"/>
            <ac:spMkLst>
              <pc:docMk/>
              <pc:sldMasterMk cId="3310681898" sldId="2147483924"/>
              <pc:sldLayoutMk cId="3484106010" sldId="2147483927"/>
              <ac:spMk id="6" creationId="{00000000-0000-0000-0000-000000000000}"/>
            </ac:spMkLst>
          </pc:spChg>
        </pc:sldLayoutChg>
        <pc:sldLayoutChg chg="modSp">
          <pc:chgData name="Fake Test User" userId="SID-0" providerId="Test" clId="FakeClientId" dt="2018-12-05T07:42:27.327" v="15" actId="790"/>
          <pc:sldLayoutMkLst>
            <pc:docMk/>
            <pc:sldMasterMk cId="3310681898" sldId="2147483924"/>
            <pc:sldLayoutMk cId="1512259294" sldId="2147483928"/>
          </pc:sldLayoutMkLst>
          <pc:spChg chg="mod">
            <ac:chgData name="Fake Test User" userId="SID-0" providerId="Test" clId="FakeClientId" dt="2018-12-05T07:42:27.327" v="15" actId="790"/>
            <ac:spMkLst>
              <pc:docMk/>
              <pc:sldMasterMk cId="3310681898" sldId="2147483924"/>
              <pc:sldLayoutMk cId="1512259294" sldId="2147483928"/>
              <ac:spMk id="2" creationId="{00000000-0000-0000-0000-000000000000}"/>
            </ac:spMkLst>
          </pc:spChg>
          <pc:spChg chg="mod">
            <ac:chgData name="Fake Test User" userId="SID-0" providerId="Test" clId="FakeClientId" dt="2018-12-05T07:42:27.327" v="15" actId="790"/>
            <ac:spMkLst>
              <pc:docMk/>
              <pc:sldMasterMk cId="3310681898" sldId="2147483924"/>
              <pc:sldLayoutMk cId="1512259294" sldId="2147483928"/>
              <ac:spMk id="3" creationId="{00000000-0000-0000-0000-000000000000}"/>
            </ac:spMkLst>
          </pc:spChg>
          <pc:spChg chg="mod">
            <ac:chgData name="Fake Test User" userId="SID-0" providerId="Test" clId="FakeClientId" dt="2018-12-05T07:42:27.327" v="15" actId="790"/>
            <ac:spMkLst>
              <pc:docMk/>
              <pc:sldMasterMk cId="3310681898" sldId="2147483924"/>
              <pc:sldLayoutMk cId="1512259294" sldId="2147483928"/>
              <ac:spMk id="4" creationId="{00000000-0000-0000-0000-000000000000}"/>
            </ac:spMkLst>
          </pc:spChg>
          <pc:spChg chg="mod">
            <ac:chgData name="Fake Test User" userId="SID-0" providerId="Test" clId="FakeClientId" dt="2018-12-05T07:42:27.327" v="15" actId="790"/>
            <ac:spMkLst>
              <pc:docMk/>
              <pc:sldMasterMk cId="3310681898" sldId="2147483924"/>
              <pc:sldLayoutMk cId="1512259294" sldId="2147483928"/>
              <ac:spMk id="5" creationId="{00000000-0000-0000-0000-000000000000}"/>
            </ac:spMkLst>
          </pc:spChg>
          <pc:spChg chg="mod">
            <ac:chgData name="Fake Test User" userId="SID-0" providerId="Test" clId="FakeClientId" dt="2018-12-05T07:42:27.327" v="15" actId="790"/>
            <ac:spMkLst>
              <pc:docMk/>
              <pc:sldMasterMk cId="3310681898" sldId="2147483924"/>
              <pc:sldLayoutMk cId="1512259294" sldId="2147483928"/>
              <ac:spMk id="6" creationId="{00000000-0000-0000-0000-000000000000}"/>
            </ac:spMkLst>
          </pc:spChg>
          <pc:spChg chg="mod">
            <ac:chgData name="Fake Test User" userId="SID-0" providerId="Test" clId="FakeClientId" dt="2018-12-05T07:42:27.327" v="15" actId="790"/>
            <ac:spMkLst>
              <pc:docMk/>
              <pc:sldMasterMk cId="3310681898" sldId="2147483924"/>
              <pc:sldLayoutMk cId="1512259294" sldId="2147483928"/>
              <ac:spMk id="7" creationId="{00000000-0000-0000-0000-000000000000}"/>
            </ac:spMkLst>
          </pc:spChg>
        </pc:sldLayoutChg>
        <pc:sldLayoutChg chg="modSp">
          <pc:chgData name="Fake Test User" userId="SID-0" providerId="Test" clId="FakeClientId" dt="2018-12-05T07:42:30.077" v="16" actId="790"/>
          <pc:sldLayoutMkLst>
            <pc:docMk/>
            <pc:sldMasterMk cId="3310681898" sldId="2147483924"/>
            <pc:sldLayoutMk cId="597700490" sldId="2147483929"/>
          </pc:sldLayoutMkLst>
          <pc:spChg chg="mod">
            <ac:chgData name="Fake Test User" userId="SID-0" providerId="Test" clId="FakeClientId" dt="2018-12-05T07:42:30.077" v="16" actId="790"/>
            <ac:spMkLst>
              <pc:docMk/>
              <pc:sldMasterMk cId="3310681898" sldId="2147483924"/>
              <pc:sldLayoutMk cId="597700490" sldId="2147483929"/>
              <ac:spMk id="2" creationId="{00000000-0000-0000-0000-000000000000}"/>
            </ac:spMkLst>
          </pc:spChg>
          <pc:spChg chg="mod">
            <ac:chgData name="Fake Test User" userId="SID-0" providerId="Test" clId="FakeClientId" dt="2018-12-05T07:42:30.077" v="16" actId="790"/>
            <ac:spMkLst>
              <pc:docMk/>
              <pc:sldMasterMk cId="3310681898" sldId="2147483924"/>
              <pc:sldLayoutMk cId="597700490" sldId="2147483929"/>
              <ac:spMk id="3" creationId="{00000000-0000-0000-0000-000000000000}"/>
            </ac:spMkLst>
          </pc:spChg>
          <pc:spChg chg="mod">
            <ac:chgData name="Fake Test User" userId="SID-0" providerId="Test" clId="FakeClientId" dt="2018-12-05T07:42:30.077" v="16" actId="790"/>
            <ac:spMkLst>
              <pc:docMk/>
              <pc:sldMasterMk cId="3310681898" sldId="2147483924"/>
              <pc:sldLayoutMk cId="597700490" sldId="2147483929"/>
              <ac:spMk id="4" creationId="{00000000-0000-0000-0000-000000000000}"/>
            </ac:spMkLst>
          </pc:spChg>
          <pc:spChg chg="mod">
            <ac:chgData name="Fake Test User" userId="SID-0" providerId="Test" clId="FakeClientId" dt="2018-12-05T07:42:30.077" v="16" actId="790"/>
            <ac:spMkLst>
              <pc:docMk/>
              <pc:sldMasterMk cId="3310681898" sldId="2147483924"/>
              <pc:sldLayoutMk cId="597700490" sldId="2147483929"/>
              <ac:spMk id="5" creationId="{00000000-0000-0000-0000-000000000000}"/>
            </ac:spMkLst>
          </pc:spChg>
          <pc:spChg chg="mod">
            <ac:chgData name="Fake Test User" userId="SID-0" providerId="Test" clId="FakeClientId" dt="2018-12-05T07:42:30.077" v="16" actId="790"/>
            <ac:spMkLst>
              <pc:docMk/>
              <pc:sldMasterMk cId="3310681898" sldId="2147483924"/>
              <pc:sldLayoutMk cId="597700490" sldId="2147483929"/>
              <ac:spMk id="6" creationId="{00000000-0000-0000-0000-000000000000}"/>
            </ac:spMkLst>
          </pc:spChg>
          <pc:spChg chg="mod">
            <ac:chgData name="Fake Test User" userId="SID-0" providerId="Test" clId="FakeClientId" dt="2018-12-05T07:42:30.077" v="16" actId="790"/>
            <ac:spMkLst>
              <pc:docMk/>
              <pc:sldMasterMk cId="3310681898" sldId="2147483924"/>
              <pc:sldLayoutMk cId="597700490" sldId="2147483929"/>
              <ac:spMk id="7" creationId="{00000000-0000-0000-0000-000000000000}"/>
            </ac:spMkLst>
          </pc:spChg>
          <pc:spChg chg="mod">
            <ac:chgData name="Fake Test User" userId="SID-0" providerId="Test" clId="FakeClientId" dt="2018-12-05T07:42:30.077" v="16" actId="790"/>
            <ac:spMkLst>
              <pc:docMk/>
              <pc:sldMasterMk cId="3310681898" sldId="2147483924"/>
              <pc:sldLayoutMk cId="597700490" sldId="2147483929"/>
              <ac:spMk id="8" creationId="{00000000-0000-0000-0000-000000000000}"/>
            </ac:spMkLst>
          </pc:spChg>
          <pc:spChg chg="mod">
            <ac:chgData name="Fake Test User" userId="SID-0" providerId="Test" clId="FakeClientId" dt="2018-12-05T07:42:30.077" v="16" actId="790"/>
            <ac:spMkLst>
              <pc:docMk/>
              <pc:sldMasterMk cId="3310681898" sldId="2147483924"/>
              <pc:sldLayoutMk cId="597700490" sldId="2147483929"/>
              <ac:spMk id="9" creationId="{00000000-0000-0000-0000-000000000000}"/>
            </ac:spMkLst>
          </pc:spChg>
        </pc:sldLayoutChg>
        <pc:sldLayoutChg chg="modSp">
          <pc:chgData name="Fake Test User" userId="SID-0" providerId="Test" clId="FakeClientId" dt="2018-12-05T07:42:32.686" v="17" actId="790"/>
          <pc:sldLayoutMkLst>
            <pc:docMk/>
            <pc:sldMasterMk cId="3310681898" sldId="2147483924"/>
            <pc:sldLayoutMk cId="981316351" sldId="2147483930"/>
          </pc:sldLayoutMkLst>
          <pc:spChg chg="mod">
            <ac:chgData name="Fake Test User" userId="SID-0" providerId="Test" clId="FakeClientId" dt="2018-12-05T07:42:32.686" v="17" actId="790"/>
            <ac:spMkLst>
              <pc:docMk/>
              <pc:sldMasterMk cId="3310681898" sldId="2147483924"/>
              <pc:sldLayoutMk cId="981316351" sldId="2147483930"/>
              <ac:spMk id="2" creationId="{00000000-0000-0000-0000-000000000000}"/>
            </ac:spMkLst>
          </pc:spChg>
          <pc:spChg chg="mod">
            <ac:chgData name="Fake Test User" userId="SID-0" providerId="Test" clId="FakeClientId" dt="2018-12-05T07:42:32.686" v="17" actId="790"/>
            <ac:spMkLst>
              <pc:docMk/>
              <pc:sldMasterMk cId="3310681898" sldId="2147483924"/>
              <pc:sldLayoutMk cId="981316351" sldId="2147483930"/>
              <ac:spMk id="3" creationId="{00000000-0000-0000-0000-000000000000}"/>
            </ac:spMkLst>
          </pc:spChg>
          <pc:spChg chg="mod">
            <ac:chgData name="Fake Test User" userId="SID-0" providerId="Test" clId="FakeClientId" dt="2018-12-05T07:42:32.686" v="17" actId="790"/>
            <ac:spMkLst>
              <pc:docMk/>
              <pc:sldMasterMk cId="3310681898" sldId="2147483924"/>
              <pc:sldLayoutMk cId="981316351" sldId="2147483930"/>
              <ac:spMk id="4" creationId="{00000000-0000-0000-0000-000000000000}"/>
            </ac:spMkLst>
          </pc:spChg>
          <pc:spChg chg="mod">
            <ac:chgData name="Fake Test User" userId="SID-0" providerId="Test" clId="FakeClientId" dt="2018-12-05T07:42:32.686" v="17" actId="790"/>
            <ac:spMkLst>
              <pc:docMk/>
              <pc:sldMasterMk cId="3310681898" sldId="2147483924"/>
              <pc:sldLayoutMk cId="981316351" sldId="2147483930"/>
              <ac:spMk id="5" creationId="{00000000-0000-0000-0000-000000000000}"/>
            </ac:spMkLst>
          </pc:spChg>
        </pc:sldLayoutChg>
        <pc:sldLayoutChg chg="modSp">
          <pc:chgData name="Fake Test User" userId="SID-0" providerId="Test" clId="FakeClientId" dt="2018-12-05T07:42:35.374" v="18" actId="790"/>
          <pc:sldLayoutMkLst>
            <pc:docMk/>
            <pc:sldMasterMk cId="3310681898" sldId="2147483924"/>
            <pc:sldLayoutMk cId="4030035370" sldId="2147483931"/>
          </pc:sldLayoutMkLst>
          <pc:spChg chg="mod">
            <ac:chgData name="Fake Test User" userId="SID-0" providerId="Test" clId="FakeClientId" dt="2018-12-05T07:42:35.374" v="18" actId="790"/>
            <ac:spMkLst>
              <pc:docMk/>
              <pc:sldMasterMk cId="3310681898" sldId="2147483924"/>
              <pc:sldLayoutMk cId="4030035370" sldId="2147483931"/>
              <ac:spMk id="2" creationId="{00000000-0000-0000-0000-000000000000}"/>
            </ac:spMkLst>
          </pc:spChg>
          <pc:spChg chg="mod">
            <ac:chgData name="Fake Test User" userId="SID-0" providerId="Test" clId="FakeClientId" dt="2018-12-05T07:42:35.374" v="18" actId="790"/>
            <ac:spMkLst>
              <pc:docMk/>
              <pc:sldMasterMk cId="3310681898" sldId="2147483924"/>
              <pc:sldLayoutMk cId="4030035370" sldId="2147483931"/>
              <ac:spMk id="3" creationId="{00000000-0000-0000-0000-000000000000}"/>
            </ac:spMkLst>
          </pc:spChg>
          <pc:spChg chg="mod">
            <ac:chgData name="Fake Test User" userId="SID-0" providerId="Test" clId="FakeClientId" dt="2018-12-05T07:42:35.374" v="18" actId="790"/>
            <ac:spMkLst>
              <pc:docMk/>
              <pc:sldMasterMk cId="3310681898" sldId="2147483924"/>
              <pc:sldLayoutMk cId="4030035370" sldId="2147483931"/>
              <ac:spMk id="4" creationId="{00000000-0000-0000-0000-000000000000}"/>
            </ac:spMkLst>
          </pc:spChg>
          <pc:spChg chg="mod">
            <ac:chgData name="Fake Test User" userId="SID-0" providerId="Test" clId="FakeClientId" dt="2018-12-05T07:42:35.374" v="18" actId="790"/>
            <ac:spMkLst>
              <pc:docMk/>
              <pc:sldMasterMk cId="3310681898" sldId="2147483924"/>
              <pc:sldLayoutMk cId="4030035370" sldId="2147483931"/>
              <ac:spMk id="7" creationId="{00000000-0000-0000-0000-000000000000}"/>
            </ac:spMkLst>
          </pc:spChg>
          <pc:spChg chg="mod">
            <ac:chgData name="Fake Test User" userId="SID-0" providerId="Test" clId="FakeClientId" dt="2018-12-05T07:42:35.374" v="18" actId="790"/>
            <ac:spMkLst>
              <pc:docMk/>
              <pc:sldMasterMk cId="3310681898" sldId="2147483924"/>
              <pc:sldLayoutMk cId="4030035370" sldId="2147483931"/>
              <ac:spMk id="8" creationId="{00000000-0000-0000-0000-000000000000}"/>
            </ac:spMkLst>
          </pc:spChg>
          <pc:spChg chg="mod">
            <ac:chgData name="Fake Test User" userId="SID-0" providerId="Test" clId="FakeClientId" dt="2018-12-05T07:42:35.374" v="18" actId="790"/>
            <ac:spMkLst>
              <pc:docMk/>
              <pc:sldMasterMk cId="3310681898" sldId="2147483924"/>
              <pc:sldLayoutMk cId="4030035370" sldId="2147483931"/>
              <ac:spMk id="9" creationId="{00000000-0000-0000-0000-000000000000}"/>
            </ac:spMkLst>
          </pc:spChg>
        </pc:sldLayoutChg>
        <pc:sldLayoutChg chg="modSp">
          <pc:chgData name="Fake Test User" userId="SID-0" providerId="Test" clId="FakeClientId" dt="2018-12-05T07:42:37.967" v="19" actId="790"/>
          <pc:sldLayoutMkLst>
            <pc:docMk/>
            <pc:sldMasterMk cId="3310681898" sldId="2147483924"/>
            <pc:sldLayoutMk cId="3616132146" sldId="2147483932"/>
          </pc:sldLayoutMkLst>
          <pc:spChg chg="mod">
            <ac:chgData name="Fake Test User" userId="SID-0" providerId="Test" clId="FakeClientId" dt="2018-12-05T07:42:37.967" v="19" actId="790"/>
            <ac:spMkLst>
              <pc:docMk/>
              <pc:sldMasterMk cId="3310681898" sldId="2147483924"/>
              <pc:sldLayoutMk cId="3616132146" sldId="2147483932"/>
              <ac:spMk id="2" creationId="{00000000-0000-0000-0000-000000000000}"/>
            </ac:spMkLst>
          </pc:spChg>
          <pc:spChg chg="mod">
            <ac:chgData name="Fake Test User" userId="SID-0" providerId="Test" clId="FakeClientId" dt="2018-12-05T07:42:37.967" v="19" actId="790"/>
            <ac:spMkLst>
              <pc:docMk/>
              <pc:sldMasterMk cId="3310681898" sldId="2147483924"/>
              <pc:sldLayoutMk cId="3616132146" sldId="2147483932"/>
              <ac:spMk id="3" creationId="{00000000-0000-0000-0000-000000000000}"/>
            </ac:spMkLst>
          </pc:spChg>
          <pc:spChg chg="mod">
            <ac:chgData name="Fake Test User" userId="SID-0" providerId="Test" clId="FakeClientId" dt="2018-12-05T07:42:37.967" v="19" actId="790"/>
            <ac:spMkLst>
              <pc:docMk/>
              <pc:sldMasterMk cId="3310681898" sldId="2147483924"/>
              <pc:sldLayoutMk cId="3616132146" sldId="2147483932"/>
              <ac:spMk id="4" creationId="{00000000-0000-0000-0000-000000000000}"/>
            </ac:spMkLst>
          </pc:spChg>
          <pc:spChg chg="mod">
            <ac:chgData name="Fake Test User" userId="SID-0" providerId="Test" clId="FakeClientId" dt="2018-12-05T07:42:37.967" v="19" actId="790"/>
            <ac:spMkLst>
              <pc:docMk/>
              <pc:sldMasterMk cId="3310681898" sldId="2147483924"/>
              <pc:sldLayoutMk cId="3616132146" sldId="2147483932"/>
              <ac:spMk id="5" creationId="{00000000-0000-0000-0000-000000000000}"/>
            </ac:spMkLst>
          </pc:spChg>
          <pc:spChg chg="mod">
            <ac:chgData name="Fake Test User" userId="SID-0" providerId="Test" clId="FakeClientId" dt="2018-12-05T07:42:37.967" v="19" actId="790"/>
            <ac:spMkLst>
              <pc:docMk/>
              <pc:sldMasterMk cId="3310681898" sldId="2147483924"/>
              <pc:sldLayoutMk cId="3616132146" sldId="2147483932"/>
              <ac:spMk id="6" creationId="{00000000-0000-0000-0000-000000000000}"/>
            </ac:spMkLst>
          </pc:spChg>
          <pc:spChg chg="mod">
            <ac:chgData name="Fake Test User" userId="SID-0" providerId="Test" clId="FakeClientId" dt="2018-12-05T07:42:37.967" v="19" actId="790"/>
            <ac:spMkLst>
              <pc:docMk/>
              <pc:sldMasterMk cId="3310681898" sldId="2147483924"/>
              <pc:sldLayoutMk cId="3616132146" sldId="2147483932"/>
              <ac:spMk id="7" creationId="{00000000-0000-0000-0000-000000000000}"/>
            </ac:spMkLst>
          </pc:spChg>
          <pc:spChg chg="mod">
            <ac:chgData name="Fake Test User" userId="SID-0" providerId="Test" clId="FakeClientId" dt="2018-12-05T07:42:37.967" v="19" actId="790"/>
            <ac:spMkLst>
              <pc:docMk/>
              <pc:sldMasterMk cId="3310681898" sldId="2147483924"/>
              <pc:sldLayoutMk cId="3616132146" sldId="2147483932"/>
              <ac:spMk id="8" creationId="{00000000-0000-0000-0000-000000000000}"/>
            </ac:spMkLst>
          </pc:spChg>
        </pc:sldLayoutChg>
        <pc:sldLayoutChg chg="modSp">
          <pc:chgData name="Fake Test User" userId="SID-0" providerId="Test" clId="FakeClientId" dt="2018-12-05T07:42:40.733" v="20" actId="790"/>
          <pc:sldLayoutMkLst>
            <pc:docMk/>
            <pc:sldMasterMk cId="3310681898" sldId="2147483924"/>
            <pc:sldLayoutMk cId="1931862729" sldId="2147483933"/>
          </pc:sldLayoutMkLst>
          <pc:spChg chg="mod">
            <ac:chgData name="Fake Test User" userId="SID-0" providerId="Test" clId="FakeClientId" dt="2018-12-05T07:42:40.733" v="20" actId="790"/>
            <ac:spMkLst>
              <pc:docMk/>
              <pc:sldMasterMk cId="3310681898" sldId="2147483924"/>
              <pc:sldLayoutMk cId="1931862729" sldId="2147483933"/>
              <ac:spMk id="2" creationId="{00000000-0000-0000-0000-000000000000}"/>
            </ac:spMkLst>
          </pc:spChg>
          <pc:spChg chg="mod">
            <ac:chgData name="Fake Test User" userId="SID-0" providerId="Test" clId="FakeClientId" dt="2018-12-05T07:42:40.733" v="20" actId="790"/>
            <ac:spMkLst>
              <pc:docMk/>
              <pc:sldMasterMk cId="3310681898" sldId="2147483924"/>
              <pc:sldLayoutMk cId="1931862729" sldId="2147483933"/>
              <ac:spMk id="3" creationId="{00000000-0000-0000-0000-000000000000}"/>
            </ac:spMkLst>
          </pc:spChg>
          <pc:spChg chg="mod">
            <ac:chgData name="Fake Test User" userId="SID-0" providerId="Test" clId="FakeClientId" dt="2018-12-05T07:42:40.733" v="20" actId="790"/>
            <ac:spMkLst>
              <pc:docMk/>
              <pc:sldMasterMk cId="3310681898" sldId="2147483924"/>
              <pc:sldLayoutMk cId="1931862729" sldId="2147483933"/>
              <ac:spMk id="4" creationId="{00000000-0000-0000-0000-000000000000}"/>
            </ac:spMkLst>
          </pc:spChg>
          <pc:spChg chg="mod">
            <ac:chgData name="Fake Test User" userId="SID-0" providerId="Test" clId="FakeClientId" dt="2018-12-05T07:42:40.733" v="20" actId="790"/>
            <ac:spMkLst>
              <pc:docMk/>
              <pc:sldMasterMk cId="3310681898" sldId="2147483924"/>
              <pc:sldLayoutMk cId="1931862729" sldId="2147483933"/>
              <ac:spMk id="5" creationId="{00000000-0000-0000-0000-000000000000}"/>
            </ac:spMkLst>
          </pc:spChg>
          <pc:spChg chg="mod">
            <ac:chgData name="Fake Test User" userId="SID-0" providerId="Test" clId="FakeClientId" dt="2018-12-05T07:42:40.733" v="20" actId="790"/>
            <ac:spMkLst>
              <pc:docMk/>
              <pc:sldMasterMk cId="3310681898" sldId="2147483924"/>
              <pc:sldLayoutMk cId="1931862729" sldId="2147483933"/>
              <ac:spMk id="6" creationId="{00000000-0000-0000-0000-000000000000}"/>
            </ac:spMkLst>
          </pc:spChg>
          <pc:spChg chg="mod">
            <ac:chgData name="Fake Test User" userId="SID-0" providerId="Test" clId="FakeClientId" dt="2018-12-05T07:42:40.733" v="20" actId="790"/>
            <ac:spMkLst>
              <pc:docMk/>
              <pc:sldMasterMk cId="3310681898" sldId="2147483924"/>
              <pc:sldLayoutMk cId="1931862729" sldId="2147483933"/>
              <ac:spMk id="7" creationId="{00000000-0000-0000-0000-000000000000}"/>
            </ac:spMkLst>
          </pc:spChg>
          <pc:spChg chg="mod">
            <ac:chgData name="Fake Test User" userId="SID-0" providerId="Test" clId="FakeClientId" dt="2018-12-05T07:42:40.733" v="20" actId="790"/>
            <ac:spMkLst>
              <pc:docMk/>
              <pc:sldMasterMk cId="3310681898" sldId="2147483924"/>
              <pc:sldLayoutMk cId="1931862729" sldId="2147483933"/>
              <ac:spMk id="8" creationId="{00000000-0000-0000-0000-000000000000}"/>
            </ac:spMkLst>
          </pc:spChg>
        </pc:sldLayoutChg>
        <pc:sldLayoutChg chg="modSp">
          <pc:chgData name="Fake Test User" userId="SID-0" providerId="Test" clId="FakeClientId" dt="2018-12-05T07:42:43.498" v="21" actId="790"/>
          <pc:sldLayoutMkLst>
            <pc:docMk/>
            <pc:sldMasterMk cId="3310681898" sldId="2147483924"/>
            <pc:sldLayoutMk cId="2223790522" sldId="2147483934"/>
          </pc:sldLayoutMkLst>
          <pc:spChg chg="mod">
            <ac:chgData name="Fake Test User" userId="SID-0" providerId="Test" clId="FakeClientId" dt="2018-12-05T07:42:43.498" v="21" actId="790"/>
            <ac:spMkLst>
              <pc:docMk/>
              <pc:sldMasterMk cId="3310681898" sldId="2147483924"/>
              <pc:sldLayoutMk cId="2223790522" sldId="2147483934"/>
              <ac:spMk id="2" creationId="{00000000-0000-0000-0000-000000000000}"/>
            </ac:spMkLst>
          </pc:spChg>
          <pc:spChg chg="mod">
            <ac:chgData name="Fake Test User" userId="SID-0" providerId="Test" clId="FakeClientId" dt="2018-12-05T07:42:43.498" v="21" actId="790"/>
            <ac:spMkLst>
              <pc:docMk/>
              <pc:sldMasterMk cId="3310681898" sldId="2147483924"/>
              <pc:sldLayoutMk cId="2223790522" sldId="2147483934"/>
              <ac:spMk id="3" creationId="{00000000-0000-0000-0000-000000000000}"/>
            </ac:spMkLst>
          </pc:spChg>
          <pc:spChg chg="mod">
            <ac:chgData name="Fake Test User" userId="SID-0" providerId="Test" clId="FakeClientId" dt="2018-12-05T07:42:43.498" v="21" actId="790"/>
            <ac:spMkLst>
              <pc:docMk/>
              <pc:sldMasterMk cId="3310681898" sldId="2147483924"/>
              <pc:sldLayoutMk cId="2223790522" sldId="2147483934"/>
              <ac:spMk id="4" creationId="{00000000-0000-0000-0000-000000000000}"/>
            </ac:spMkLst>
          </pc:spChg>
          <pc:spChg chg="mod">
            <ac:chgData name="Fake Test User" userId="SID-0" providerId="Test" clId="FakeClientId" dt="2018-12-05T07:42:43.498" v="21" actId="790"/>
            <ac:spMkLst>
              <pc:docMk/>
              <pc:sldMasterMk cId="3310681898" sldId="2147483924"/>
              <pc:sldLayoutMk cId="2223790522" sldId="2147483934"/>
              <ac:spMk id="5" creationId="{00000000-0000-0000-0000-000000000000}"/>
            </ac:spMkLst>
          </pc:spChg>
          <pc:spChg chg="mod">
            <ac:chgData name="Fake Test User" userId="SID-0" providerId="Test" clId="FakeClientId" dt="2018-12-05T07:42:43.498" v="21" actId="790"/>
            <ac:spMkLst>
              <pc:docMk/>
              <pc:sldMasterMk cId="3310681898" sldId="2147483924"/>
              <pc:sldLayoutMk cId="2223790522" sldId="2147483934"/>
              <ac:spMk id="6" creationId="{00000000-0000-0000-0000-000000000000}"/>
            </ac:spMkLst>
          </pc:spChg>
        </pc:sldLayoutChg>
        <pc:sldLayoutChg chg="modSp">
          <pc:chgData name="Fake Test User" userId="SID-0" providerId="Test" clId="FakeClientId" dt="2018-12-05T07:42:46.139" v="22" actId="790"/>
          <pc:sldLayoutMkLst>
            <pc:docMk/>
            <pc:sldMasterMk cId="3310681898" sldId="2147483924"/>
            <pc:sldLayoutMk cId="2653419351" sldId="2147483935"/>
          </pc:sldLayoutMkLst>
          <pc:spChg chg="mod">
            <ac:chgData name="Fake Test User" userId="SID-0" providerId="Test" clId="FakeClientId" dt="2018-12-05T07:42:46.139" v="22" actId="790"/>
            <ac:spMkLst>
              <pc:docMk/>
              <pc:sldMasterMk cId="3310681898" sldId="2147483924"/>
              <pc:sldLayoutMk cId="2653419351" sldId="2147483935"/>
              <ac:spMk id="2" creationId="{00000000-0000-0000-0000-000000000000}"/>
            </ac:spMkLst>
          </pc:spChg>
          <pc:spChg chg="mod">
            <ac:chgData name="Fake Test User" userId="SID-0" providerId="Test" clId="FakeClientId" dt="2018-12-05T07:42:46.139" v="22" actId="790"/>
            <ac:spMkLst>
              <pc:docMk/>
              <pc:sldMasterMk cId="3310681898" sldId="2147483924"/>
              <pc:sldLayoutMk cId="2653419351" sldId="2147483935"/>
              <ac:spMk id="3" creationId="{00000000-0000-0000-0000-000000000000}"/>
            </ac:spMkLst>
          </pc:spChg>
          <pc:spChg chg="mod">
            <ac:chgData name="Fake Test User" userId="SID-0" providerId="Test" clId="FakeClientId" dt="2018-12-05T07:42:46.139" v="22" actId="790"/>
            <ac:spMkLst>
              <pc:docMk/>
              <pc:sldMasterMk cId="3310681898" sldId="2147483924"/>
              <pc:sldLayoutMk cId="2653419351" sldId="2147483935"/>
              <ac:spMk id="4" creationId="{00000000-0000-0000-0000-000000000000}"/>
            </ac:spMkLst>
          </pc:spChg>
          <pc:spChg chg="mod">
            <ac:chgData name="Fake Test User" userId="SID-0" providerId="Test" clId="FakeClientId" dt="2018-12-05T07:42:46.139" v="22" actId="790"/>
            <ac:spMkLst>
              <pc:docMk/>
              <pc:sldMasterMk cId="3310681898" sldId="2147483924"/>
              <pc:sldLayoutMk cId="2653419351" sldId="2147483935"/>
              <ac:spMk id="5" creationId="{00000000-0000-0000-0000-000000000000}"/>
            </ac:spMkLst>
          </pc:spChg>
          <pc:spChg chg="mod">
            <ac:chgData name="Fake Test User" userId="SID-0" providerId="Test" clId="FakeClientId" dt="2018-12-05T07:42:46.139" v="22" actId="790"/>
            <ac:spMkLst>
              <pc:docMk/>
              <pc:sldMasterMk cId="3310681898" sldId="2147483924"/>
              <pc:sldLayoutMk cId="2653419351" sldId="2147483935"/>
              <ac:spMk id="6" creationId="{00000000-0000-0000-0000-000000000000}"/>
            </ac:spMkLst>
          </pc:spChg>
        </pc:sldLayout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pPr rtl="0"/>
            <a:endParaRPr lang="ru-RU"/>
          </a:p>
        </p:txBody>
      </p:sp>
      <p:sp>
        <p:nvSpPr>
          <p:cNvPr id="3" name="Дата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pPr rtl="0"/>
            <a:fld id="{CC97547B-1F6E-4DDC-9117-CAA6FD73E728}" type="datetime1">
              <a:rPr lang="ru-RU" smtClean="0"/>
              <a:t>30.11.2023</a:t>
            </a:fld>
            <a:endParaRPr lang="ru-RU"/>
          </a:p>
        </p:txBody>
      </p:sp>
      <p:sp>
        <p:nvSpPr>
          <p:cNvPr id="4" name="Нижний колонтитул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pPr rtl="0"/>
            <a:endParaRPr lang="ru-RU"/>
          </a:p>
        </p:txBody>
      </p:sp>
      <p:sp>
        <p:nvSpPr>
          <p:cNvPr id="5" name="Номер слайда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pPr rtl="0"/>
            <a:fld id="{14886E15-F82A-4596-A46C-375C6D3981E1}" type="slidenum">
              <a:rPr lang="ru-RU"/>
              <a:t>‹#›</a:t>
            </a:fld>
            <a:endParaRPr lang="ru-RU"/>
          </a:p>
        </p:txBody>
      </p:sp>
    </p:spTree>
    <p:extLst>
      <p:ext uri="{BB962C8B-B14F-4D97-AF65-F5344CB8AC3E}">
        <p14:creationId xmlns:p14="http://schemas.microsoft.com/office/powerpoint/2010/main" val="868308102"/>
      </p:ext>
    </p:extLst>
  </p:cSld>
  <p:clrMap bg1="lt1" tx1="dk1" bg2="lt2" tx2="dk2" accent1="accent1" accent2="accent2" accent3="accent3" accent4="accent4" accent5="accent5" accent6="accent6" hlink="hlink" folHlink="folHlink"/>
  <p:hf hdr="0" ft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pPr rtl="0"/>
            <a:endParaRPr lang="ru-RU" noProof="0"/>
          </a:p>
        </p:txBody>
      </p:sp>
      <p:sp>
        <p:nvSpPr>
          <p:cNvPr id="3" name="Дата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pPr rtl="0"/>
            <a:fld id="{2B3224DC-1FE8-4524-81AE-0EB5EC100CE7}" type="datetime1">
              <a:rPr lang="ru-RU" noProof="0" smtClean="0"/>
              <a:t>30.11.2023</a:t>
            </a:fld>
            <a:endParaRPr lang="ru-RU" noProof="0"/>
          </a:p>
        </p:txBody>
      </p:sp>
      <p:sp>
        <p:nvSpPr>
          <p:cNvPr id="4" name="Образ слайда 3"/>
          <p:cNvSpPr>
            <a:spLocks noGrp="1" noRot="1" noChangeAspect="1"/>
          </p:cNvSpPr>
          <p:nvPr>
            <p:ph type="sldImg" idx="2"/>
          </p:nvPr>
        </p:nvSpPr>
        <p:spPr>
          <a:xfrm>
            <a:off x="382588" y="685800"/>
            <a:ext cx="6092825" cy="3429000"/>
          </a:xfrm>
          <a:prstGeom prst="rect">
            <a:avLst/>
          </a:prstGeom>
          <a:noFill/>
          <a:ln w="12700">
            <a:solidFill>
              <a:prstClr val="black"/>
            </a:solidFill>
          </a:ln>
        </p:spPr>
        <p:txBody>
          <a:bodyPr vert="horz" lIns="91440" tIns="45720" rIns="91440" bIns="45720" rtlCol="0" anchor="ctr"/>
          <a:lstStyle/>
          <a:p>
            <a:pPr rtl="0"/>
            <a:endParaRPr lang="ru-RU" noProof="0"/>
          </a:p>
        </p:txBody>
      </p:sp>
      <p:sp>
        <p:nvSpPr>
          <p:cNvPr id="5" name="Заметки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6" name="Нижний колонтитул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pPr rtl="0"/>
            <a:endParaRPr lang="ru-RU" noProof="0"/>
          </a:p>
        </p:txBody>
      </p:sp>
      <p:sp>
        <p:nvSpPr>
          <p:cNvPr id="7" name="Номер слайда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pPr rtl="0"/>
            <a:fld id="{BF105DB2-FD3E-441D-8B7E-7AE83ECE27B3}" type="slidenum">
              <a:rPr lang="ru-RU" noProof="0"/>
              <a:t>‹#›</a:t>
            </a:fld>
            <a:endParaRPr lang="ru-RU" noProof="0"/>
          </a:p>
        </p:txBody>
      </p:sp>
    </p:spTree>
    <p:extLst>
      <p:ext uri="{BB962C8B-B14F-4D97-AF65-F5344CB8AC3E}">
        <p14:creationId xmlns:p14="http://schemas.microsoft.com/office/powerpoint/2010/main" val="2894720530"/>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rtlCol="0"/>
          <a:lstStyle/>
          <a:p>
            <a:pPr rtl="0"/>
            <a:endParaRPr lang="ru-RU"/>
          </a:p>
        </p:txBody>
      </p:sp>
      <p:sp>
        <p:nvSpPr>
          <p:cNvPr id="4" name="Номер слайда 3"/>
          <p:cNvSpPr>
            <a:spLocks noGrp="1"/>
          </p:cNvSpPr>
          <p:nvPr>
            <p:ph type="sldNum" sz="quarter" idx="10"/>
          </p:nvPr>
        </p:nvSpPr>
        <p:spPr/>
        <p:txBody>
          <a:bodyPr rtlCol="0"/>
          <a:lstStyle/>
          <a:p>
            <a:pPr rtl="0"/>
            <a:fld id="{BF105DB2-FD3E-441D-8B7E-7AE83ECE27B3}" type="slidenum">
              <a:rPr lang="ru-RU" smtClean="0"/>
              <a:t>1</a:t>
            </a:fld>
            <a:endParaRPr lang="ru-RU"/>
          </a:p>
        </p:txBody>
      </p:sp>
    </p:spTree>
    <p:extLst>
      <p:ext uri="{BB962C8B-B14F-4D97-AF65-F5344CB8AC3E}">
        <p14:creationId xmlns:p14="http://schemas.microsoft.com/office/powerpoint/2010/main" val="40852762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16" name="блок заголовка"/>
          <p:cNvSpPr/>
          <p:nvPr/>
        </p:nvSpPr>
        <p:spPr bwMode="invGray">
          <a:xfrm>
            <a:off x="1141413" y="1600200"/>
            <a:ext cx="11047412" cy="3276600"/>
          </a:xfrm>
          <a:prstGeom prst="rect">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grpSp>
        <p:nvGrpSpPr>
          <p:cNvPr id="7" name="верхний рисунок"/>
          <p:cNvGrpSpPr/>
          <p:nvPr/>
        </p:nvGrpSpPr>
        <p:grpSpPr>
          <a:xfrm>
            <a:off x="1279" y="0"/>
            <a:ext cx="12188952" cy="429768"/>
            <a:chOff x="1279" y="0"/>
            <a:chExt cx="12188952" cy="429768"/>
          </a:xfrm>
        </p:grpSpPr>
        <p:sp>
          <p:nvSpPr>
            <p:cNvPr id="8" name="Прямоугольник 7"/>
            <p:cNvSpPr/>
            <p:nvPr/>
          </p:nvSpPr>
          <p:spPr>
            <a:xfrm>
              <a:off x="1279" y="0"/>
              <a:ext cx="12188952" cy="228600"/>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sp>
          <p:nvSpPr>
            <p:cNvPr id="9" name="Прямоугольник 8"/>
            <p:cNvSpPr/>
            <p:nvPr/>
          </p:nvSpPr>
          <p:spPr>
            <a:xfrm>
              <a:off x="1279" y="228600"/>
              <a:ext cx="12188952" cy="201168"/>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sp>
          <p:nvSpPr>
            <p:cNvPr id="10" name="Прямоугольник 9"/>
            <p:cNvSpPr/>
            <p:nvPr/>
          </p:nvSpPr>
          <p:spPr>
            <a:xfrm>
              <a:off x="1279" y="306324"/>
              <a:ext cx="12188952" cy="4572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grpSp>
      <p:grpSp>
        <p:nvGrpSpPr>
          <p:cNvPr id="23" name="нижний рисунок"/>
          <p:cNvGrpSpPr/>
          <p:nvPr/>
        </p:nvGrpSpPr>
        <p:grpSpPr>
          <a:xfrm>
            <a:off x="0" y="6080760"/>
            <a:ext cx="12190231" cy="777240"/>
            <a:chOff x="0" y="6080760"/>
            <a:chExt cx="12190231" cy="777240"/>
          </a:xfrm>
        </p:grpSpPr>
        <p:sp>
          <p:nvSpPr>
            <p:cNvPr id="13" name="Прямоугольник 12"/>
            <p:cNvSpPr/>
            <p:nvPr/>
          </p:nvSpPr>
          <p:spPr>
            <a:xfrm>
              <a:off x="0" y="6217920"/>
              <a:ext cx="12188825" cy="640080"/>
            </a:xfrm>
            <a:prstGeom prst="rect">
              <a:avLst/>
            </a:prstGeom>
            <a:ln>
              <a:noFill/>
            </a:ln>
          </p:spPr>
          <p:style>
            <a:lnRef idx="2">
              <a:schemeClr val="accent1">
                <a:shade val="50000"/>
              </a:schemeClr>
            </a:lnRef>
            <a:fillRef idx="1003">
              <a:schemeClr val="dk2"/>
            </a:fillRef>
            <a:effectRef idx="0">
              <a:schemeClr val="accent1"/>
            </a:effectRef>
            <a:fontRef idx="minor">
              <a:schemeClr val="lt1"/>
            </a:fontRef>
          </p:style>
          <p:txBody>
            <a:bodyPr rtlCol="0" anchor="ctr"/>
            <a:lstStyle/>
            <a:p>
              <a:pPr algn="ctr" rtl="0"/>
              <a:endParaRPr lang="ru-RU" noProof="0"/>
            </a:p>
          </p:txBody>
        </p:sp>
        <p:sp>
          <p:nvSpPr>
            <p:cNvPr id="14" name="Прямоугольник 13"/>
            <p:cNvSpPr/>
            <p:nvPr/>
          </p:nvSpPr>
          <p:spPr>
            <a:xfrm>
              <a:off x="1279" y="6080760"/>
              <a:ext cx="12188952" cy="9721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sp>
          <p:nvSpPr>
            <p:cNvPr id="15" name="Прямоугольник 14"/>
            <p:cNvSpPr/>
            <p:nvPr/>
          </p:nvSpPr>
          <p:spPr>
            <a:xfrm>
              <a:off x="1279" y="6172200"/>
              <a:ext cx="12188952" cy="2743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grpSp>
      <p:sp>
        <p:nvSpPr>
          <p:cNvPr id="2" name="Заголовок 1"/>
          <p:cNvSpPr>
            <a:spLocks noGrp="1"/>
          </p:cNvSpPr>
          <p:nvPr>
            <p:ph type="ctrTitle"/>
          </p:nvPr>
        </p:nvSpPr>
        <p:spPr bwMode="invGray">
          <a:xfrm>
            <a:off x="1522414" y="1905000"/>
            <a:ext cx="9143998" cy="2667000"/>
          </a:xfrm>
        </p:spPr>
        <p:txBody>
          <a:bodyPr rtlCol="0" anchor="b">
            <a:normAutofit/>
          </a:bodyPr>
          <a:lstStyle>
            <a:lvl1pPr>
              <a:lnSpc>
                <a:spcPct val="80000"/>
              </a:lnSpc>
              <a:defRPr sz="6600">
                <a:solidFill>
                  <a:schemeClr val="bg1"/>
                </a:solidFill>
                <a:effectLst>
                  <a:outerShdw blurRad="88900" algn="ctr" rotWithShape="0">
                    <a:prstClr val="black">
                      <a:alpha val="35000"/>
                    </a:prstClr>
                  </a:outerShdw>
                </a:effectLst>
              </a:defRPr>
            </a:lvl1pPr>
          </a:lstStyle>
          <a:p>
            <a:pPr rtl="0"/>
            <a:r>
              <a:rPr lang="ru-RU" noProof="0" smtClean="0"/>
              <a:t>Образец заголовка</a:t>
            </a:r>
            <a:endParaRPr lang="ru-RU" noProof="0"/>
          </a:p>
        </p:txBody>
      </p:sp>
      <p:sp>
        <p:nvSpPr>
          <p:cNvPr id="3" name="Подзаголовок 2"/>
          <p:cNvSpPr>
            <a:spLocks noGrp="1"/>
          </p:cNvSpPr>
          <p:nvPr>
            <p:ph type="subTitle" idx="1"/>
          </p:nvPr>
        </p:nvSpPr>
        <p:spPr>
          <a:xfrm>
            <a:off x="1522413" y="5029200"/>
            <a:ext cx="8229598" cy="838200"/>
          </a:xfrm>
        </p:spPr>
        <p:txBody>
          <a:bodyPr rtlCol="0"/>
          <a:lstStyle>
            <a:lvl1pPr marL="0" indent="0" algn="l">
              <a:lnSpc>
                <a:spcPct val="90000"/>
              </a:lnSpc>
              <a:spcBef>
                <a:spcPts val="0"/>
              </a:spcBef>
              <a:buNone/>
              <a:defRPr>
                <a:solidFill>
                  <a:schemeClr val="tx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rtl="0"/>
            <a:r>
              <a:rPr lang="ru-RU" noProof="0" smtClean="0"/>
              <a:t>Образец подзаголовка</a:t>
            </a:r>
            <a:endParaRPr lang="ru-RU" noProof="0"/>
          </a:p>
        </p:txBody>
      </p:sp>
      <p:sp>
        <p:nvSpPr>
          <p:cNvPr id="21" name="Нижний колонтитул 20"/>
          <p:cNvSpPr>
            <a:spLocks noGrp="1"/>
          </p:cNvSpPr>
          <p:nvPr>
            <p:ph type="ftr" sz="quarter" idx="11"/>
          </p:nvPr>
        </p:nvSpPr>
        <p:spPr/>
        <p:txBody>
          <a:bodyPr rtlCol="0"/>
          <a:lstStyle/>
          <a:p>
            <a:pPr rtl="0"/>
            <a:r>
              <a:rPr lang="ru-RU" noProof="0"/>
              <a:t>Добавить нижний колонтитул</a:t>
            </a:r>
          </a:p>
        </p:txBody>
      </p:sp>
      <p:sp>
        <p:nvSpPr>
          <p:cNvPr id="20" name="Дата 19"/>
          <p:cNvSpPr>
            <a:spLocks noGrp="1"/>
          </p:cNvSpPr>
          <p:nvPr>
            <p:ph type="dt" sz="half" idx="10"/>
          </p:nvPr>
        </p:nvSpPr>
        <p:spPr/>
        <p:txBody>
          <a:bodyPr rtlCol="0"/>
          <a:lstStyle/>
          <a:p>
            <a:pPr rtl="0"/>
            <a:fld id="{7DC4C8E8-9F4E-4EA6-835D-E9D5612495DB}" type="datetime1">
              <a:rPr lang="ru-RU" noProof="0" smtClean="0"/>
              <a:t>30.11.2023</a:t>
            </a:fld>
            <a:endParaRPr lang="ru-RU" noProof="0"/>
          </a:p>
        </p:txBody>
      </p:sp>
      <p:sp>
        <p:nvSpPr>
          <p:cNvPr id="22" name="Номер слайда 21"/>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408816997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smtClean="0"/>
              <a:t>Образец заголовка</a:t>
            </a:r>
            <a:endParaRPr lang="ru-RU" noProof="0"/>
          </a:p>
        </p:txBody>
      </p:sp>
      <p:sp>
        <p:nvSpPr>
          <p:cNvPr id="3" name="Вертикальный текст 2"/>
          <p:cNvSpPr>
            <a:spLocks noGrp="1"/>
          </p:cNvSpPr>
          <p:nvPr>
            <p:ph type="body" orient="vert" idx="1" hasCustomPrompt="1"/>
          </p:nvPr>
        </p:nvSpPr>
        <p:spPr/>
        <p:txBody>
          <a:bodyPr vert="eaVert" rtlCol="0"/>
          <a:lstStyle>
            <a:lvl5pPr>
              <a:defRPr/>
            </a:lvl5pPr>
            <a:lvl6pPr>
              <a:defRPr/>
            </a:lvl6pPr>
            <a:lvl7pPr>
              <a:defRPr/>
            </a:lvl7pPr>
            <a:lvl8pPr>
              <a:defRPr/>
            </a:lvl8pPr>
            <a:lvl9pPr>
              <a:defRPr/>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5" name="Нижний колонтитул 4"/>
          <p:cNvSpPr>
            <a:spLocks noGrp="1"/>
          </p:cNvSpPr>
          <p:nvPr>
            <p:ph type="ftr" sz="quarter" idx="11"/>
          </p:nvPr>
        </p:nvSpPr>
        <p:spPr/>
        <p:txBody>
          <a:bodyPr rtlCol="0"/>
          <a:lstStyle/>
          <a:p>
            <a:pPr rtl="0"/>
            <a:r>
              <a:rPr lang="ru-RU" noProof="0"/>
              <a:t>Добавить нижний колонтитул</a:t>
            </a:r>
          </a:p>
        </p:txBody>
      </p:sp>
      <p:sp>
        <p:nvSpPr>
          <p:cNvPr id="4" name="Дата 3"/>
          <p:cNvSpPr>
            <a:spLocks noGrp="1"/>
          </p:cNvSpPr>
          <p:nvPr>
            <p:ph type="dt" sz="half" idx="10"/>
          </p:nvPr>
        </p:nvSpPr>
        <p:spPr/>
        <p:txBody>
          <a:bodyPr rtlCol="0"/>
          <a:lstStyle/>
          <a:p>
            <a:pPr rtl="0"/>
            <a:fld id="{A46C4F13-8C8C-441B-BBCD-2370F386EB42}" type="datetime1">
              <a:rPr lang="ru-RU" noProof="0" smtClean="0"/>
              <a:t>30.11.2023</a:t>
            </a:fld>
            <a:endParaRPr lang="ru-RU" noProof="0"/>
          </a:p>
        </p:txBody>
      </p:sp>
      <p:sp>
        <p:nvSpPr>
          <p:cNvPr id="6" name="Номер слайда 5"/>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222379052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9494507" y="609600"/>
            <a:ext cx="1143001" cy="5410200"/>
          </a:xfrm>
        </p:spPr>
        <p:txBody>
          <a:bodyPr vert="eaVert" rtlCol="0"/>
          <a:lstStyle/>
          <a:p>
            <a:pPr rtl="0"/>
            <a:r>
              <a:rPr lang="ru-RU" noProof="0" smtClean="0"/>
              <a:t>Образец заголовка</a:t>
            </a:r>
            <a:endParaRPr lang="ru-RU" noProof="0"/>
          </a:p>
        </p:txBody>
      </p:sp>
      <p:sp>
        <p:nvSpPr>
          <p:cNvPr id="3" name="Вертикальный текст 2"/>
          <p:cNvSpPr>
            <a:spLocks noGrp="1"/>
          </p:cNvSpPr>
          <p:nvPr>
            <p:ph type="body" orient="vert" idx="1" hasCustomPrompt="1"/>
          </p:nvPr>
        </p:nvSpPr>
        <p:spPr>
          <a:xfrm>
            <a:off x="1522413" y="609600"/>
            <a:ext cx="7696198" cy="5410200"/>
          </a:xfrm>
        </p:spPr>
        <p:txBody>
          <a:bodyPr vert="eaVert" rtlCol="0"/>
          <a:lstStyle>
            <a:lvl5pPr>
              <a:defRPr/>
            </a:lvl5pPr>
            <a:lvl6pPr>
              <a:defRPr/>
            </a:lvl6pPr>
            <a:lvl7pPr>
              <a:defRPr/>
            </a:lvl7pPr>
            <a:lvl8pPr>
              <a:defRPr/>
            </a:lvl8pPr>
            <a:lvl9pPr>
              <a:defRPr/>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5" name="Нижний колонтитул 4"/>
          <p:cNvSpPr>
            <a:spLocks noGrp="1"/>
          </p:cNvSpPr>
          <p:nvPr>
            <p:ph type="ftr" sz="quarter" idx="11"/>
          </p:nvPr>
        </p:nvSpPr>
        <p:spPr/>
        <p:txBody>
          <a:bodyPr rtlCol="0"/>
          <a:lstStyle/>
          <a:p>
            <a:pPr rtl="0"/>
            <a:r>
              <a:rPr lang="ru-RU" noProof="0"/>
              <a:t>Добавить нижний колонтитул</a:t>
            </a:r>
          </a:p>
        </p:txBody>
      </p:sp>
      <p:sp>
        <p:nvSpPr>
          <p:cNvPr id="4" name="Дата 3"/>
          <p:cNvSpPr>
            <a:spLocks noGrp="1"/>
          </p:cNvSpPr>
          <p:nvPr>
            <p:ph type="dt" sz="half" idx="10"/>
          </p:nvPr>
        </p:nvSpPr>
        <p:spPr/>
        <p:txBody>
          <a:bodyPr rtlCol="0"/>
          <a:lstStyle/>
          <a:p>
            <a:pPr rtl="0"/>
            <a:fld id="{B1056CB0-5A4E-4FC5-8098-88E31F01EA45}" type="datetime1">
              <a:rPr lang="ru-RU" noProof="0" smtClean="0"/>
              <a:t>30.11.2023</a:t>
            </a:fld>
            <a:endParaRPr lang="ru-RU" noProof="0"/>
          </a:p>
        </p:txBody>
      </p:sp>
      <p:sp>
        <p:nvSpPr>
          <p:cNvPr id="6" name="Номер слайда 5"/>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265341935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_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normAutofit/>
          </a:bodyPr>
          <a:lstStyle>
            <a:lvl1pPr algn="l">
              <a:defRPr sz="3200"/>
            </a:lvl1pPr>
          </a:lstStyle>
          <a:p>
            <a:pPr rtl="0"/>
            <a:r>
              <a:rPr lang="ru-RU" noProof="0" smtClean="0"/>
              <a:t>Образец заголовка</a:t>
            </a:r>
            <a:endParaRPr lang="ru-RU" noProof="0"/>
          </a:p>
        </p:txBody>
      </p:sp>
      <p:sp>
        <p:nvSpPr>
          <p:cNvPr id="3" name="Объект 2"/>
          <p:cNvSpPr>
            <a:spLocks noGrp="1"/>
          </p:cNvSpPr>
          <p:nvPr>
            <p:ph idx="1" hasCustomPrompt="1"/>
          </p:nvPr>
        </p:nvSpPr>
        <p:spPr/>
        <p:txBody>
          <a:bodyPr rtlCol="0"/>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5" name="Нижний колонтитул 4"/>
          <p:cNvSpPr>
            <a:spLocks noGrp="1"/>
          </p:cNvSpPr>
          <p:nvPr>
            <p:ph type="ftr" sz="quarter" idx="11"/>
          </p:nvPr>
        </p:nvSpPr>
        <p:spPr/>
        <p:txBody>
          <a:bodyPr rtlCol="0"/>
          <a:lstStyle/>
          <a:p>
            <a:pPr rtl="0"/>
            <a:r>
              <a:rPr lang="ru-RU" noProof="0"/>
              <a:t>Добавить нижний колонтитул</a:t>
            </a:r>
          </a:p>
        </p:txBody>
      </p:sp>
      <p:sp>
        <p:nvSpPr>
          <p:cNvPr id="4" name="Дата 3"/>
          <p:cNvSpPr>
            <a:spLocks noGrp="1"/>
          </p:cNvSpPr>
          <p:nvPr>
            <p:ph type="dt" sz="half" idx="10"/>
          </p:nvPr>
        </p:nvSpPr>
        <p:spPr/>
        <p:txBody>
          <a:bodyPr rtlCol="0"/>
          <a:lstStyle/>
          <a:p>
            <a:pPr rtl="0"/>
            <a:fld id="{31016FDA-52E9-4FE9-8F9F-D0B7A1AC00F5}" type="datetime1">
              <a:rPr lang="ru-RU" noProof="0" smtClean="0"/>
              <a:t>30.11.2023</a:t>
            </a:fld>
            <a:endParaRPr lang="ru-RU" noProof="0"/>
          </a:p>
        </p:txBody>
      </p:sp>
      <p:sp>
        <p:nvSpPr>
          <p:cNvPr id="6" name="Номер слайда 5"/>
          <p:cNvSpPr>
            <a:spLocks noGrp="1"/>
          </p:cNvSpPr>
          <p:nvPr>
            <p:ph type="sldNum" sz="quarter" idx="12"/>
          </p:nvPr>
        </p:nvSpPr>
        <p:spPr/>
        <p:txBody>
          <a:bodyPr rtlCol="0"/>
          <a:lstStyle/>
          <a:p>
            <a:pPr rtl="0"/>
            <a:fld id="{DF28FB93-0A08-4E7D-8E63-9EFA29F1E093}" type="slidenum">
              <a:rPr lang="ru-RU" noProof="0"/>
              <a:pPr/>
              <a:t>‹#›</a:t>
            </a:fld>
            <a:endParaRPr lang="ru-RU" noProof="0"/>
          </a:p>
        </p:txBody>
      </p:sp>
    </p:spTree>
    <p:extLst>
      <p:ext uri="{BB962C8B-B14F-4D97-AF65-F5344CB8AC3E}">
        <p14:creationId xmlns:p14="http://schemas.microsoft.com/office/powerpoint/2010/main" val="50647579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normAutofit/>
          </a:bodyPr>
          <a:lstStyle>
            <a:lvl1pPr algn="l">
              <a:defRPr sz="3200"/>
            </a:lvl1pPr>
          </a:lstStyle>
          <a:p>
            <a:pPr rtl="0"/>
            <a:r>
              <a:rPr lang="ru-RU" noProof="0" smtClean="0"/>
              <a:t>Образец заголовка</a:t>
            </a:r>
            <a:endParaRPr lang="ru-RU" noProof="0"/>
          </a:p>
        </p:txBody>
      </p:sp>
      <p:sp>
        <p:nvSpPr>
          <p:cNvPr id="3" name="Объект 2"/>
          <p:cNvSpPr>
            <a:spLocks noGrp="1"/>
          </p:cNvSpPr>
          <p:nvPr>
            <p:ph idx="1" hasCustomPrompt="1"/>
          </p:nvPr>
        </p:nvSpPr>
        <p:spPr/>
        <p:txBody>
          <a:bodyPr rtlCol="0"/>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5" name="Нижний колонтитул 4"/>
          <p:cNvSpPr>
            <a:spLocks noGrp="1"/>
          </p:cNvSpPr>
          <p:nvPr>
            <p:ph type="ftr" sz="quarter" idx="11"/>
          </p:nvPr>
        </p:nvSpPr>
        <p:spPr/>
        <p:txBody>
          <a:bodyPr rtlCol="0"/>
          <a:lstStyle/>
          <a:p>
            <a:pPr rtl="0"/>
            <a:r>
              <a:rPr lang="ru-RU" noProof="0"/>
              <a:t>Добавить нижний колонтитул</a:t>
            </a:r>
          </a:p>
        </p:txBody>
      </p:sp>
      <p:sp>
        <p:nvSpPr>
          <p:cNvPr id="4" name="Дата 3"/>
          <p:cNvSpPr>
            <a:spLocks noGrp="1"/>
          </p:cNvSpPr>
          <p:nvPr>
            <p:ph type="dt" sz="half" idx="10"/>
          </p:nvPr>
        </p:nvSpPr>
        <p:spPr/>
        <p:txBody>
          <a:bodyPr rtlCol="0"/>
          <a:lstStyle/>
          <a:p>
            <a:pPr rtl="0"/>
            <a:fld id="{D203F614-6D12-4FB0-B37A-7F584F7E7447}" type="datetime1">
              <a:rPr lang="ru-RU" noProof="0" smtClean="0"/>
              <a:t>30.11.2023</a:t>
            </a:fld>
            <a:endParaRPr lang="ru-RU" noProof="0"/>
          </a:p>
        </p:txBody>
      </p:sp>
      <p:sp>
        <p:nvSpPr>
          <p:cNvPr id="6" name="Номер слайда 5"/>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89459114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522413" y="1905000"/>
            <a:ext cx="9144000" cy="2667000"/>
          </a:xfrm>
        </p:spPr>
        <p:txBody>
          <a:bodyPr rtlCol="0" anchor="b">
            <a:normAutofit/>
          </a:bodyPr>
          <a:lstStyle>
            <a:lvl1pPr algn="l">
              <a:defRPr sz="5400" b="0" cap="none" baseline="0"/>
            </a:lvl1pPr>
          </a:lstStyle>
          <a:p>
            <a:pPr rtl="0"/>
            <a:r>
              <a:rPr lang="ru-RU" noProof="0" smtClean="0"/>
              <a:t>Образец заголовка</a:t>
            </a:r>
            <a:endParaRPr lang="ru-RU" noProof="0"/>
          </a:p>
        </p:txBody>
      </p:sp>
      <p:sp>
        <p:nvSpPr>
          <p:cNvPr id="3" name="Текст 2"/>
          <p:cNvSpPr>
            <a:spLocks noGrp="1"/>
          </p:cNvSpPr>
          <p:nvPr>
            <p:ph type="body" idx="1" hasCustomPrompt="1"/>
          </p:nvPr>
        </p:nvSpPr>
        <p:spPr>
          <a:xfrm>
            <a:off x="1522413" y="4876800"/>
            <a:ext cx="8229598" cy="1143000"/>
          </a:xfrm>
        </p:spPr>
        <p:txBody>
          <a:bodyPr rtlCol="0" anchor="t">
            <a:normAutofit/>
          </a:bodyPr>
          <a:lstStyle>
            <a:lvl1pPr marL="0" indent="0">
              <a:spcBef>
                <a:spcPts val="0"/>
              </a:spcBef>
              <a:buNone/>
              <a:defRPr sz="24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ru-RU" noProof="0"/>
              <a:t>Щелкните, чтобы изменить стили текста образца слайда</a:t>
            </a:r>
          </a:p>
        </p:txBody>
      </p:sp>
      <p:sp>
        <p:nvSpPr>
          <p:cNvPr id="5" name="Нижний колонтитул 4"/>
          <p:cNvSpPr>
            <a:spLocks noGrp="1"/>
          </p:cNvSpPr>
          <p:nvPr>
            <p:ph type="ftr" sz="quarter" idx="11"/>
          </p:nvPr>
        </p:nvSpPr>
        <p:spPr/>
        <p:txBody>
          <a:bodyPr rtlCol="0"/>
          <a:lstStyle>
            <a:lvl1pPr>
              <a:defRPr>
                <a:solidFill>
                  <a:schemeClr val="tx1"/>
                </a:solidFill>
              </a:defRPr>
            </a:lvl1pPr>
          </a:lstStyle>
          <a:p>
            <a:pPr rtl="0"/>
            <a:r>
              <a:rPr lang="ru-RU" noProof="0"/>
              <a:t>Добавить нижний колонтитул</a:t>
            </a:r>
          </a:p>
        </p:txBody>
      </p:sp>
      <p:sp>
        <p:nvSpPr>
          <p:cNvPr id="4" name="Дата 3"/>
          <p:cNvSpPr>
            <a:spLocks noGrp="1"/>
          </p:cNvSpPr>
          <p:nvPr>
            <p:ph type="dt" sz="half" idx="10"/>
          </p:nvPr>
        </p:nvSpPr>
        <p:spPr/>
        <p:txBody>
          <a:bodyPr rtlCol="0"/>
          <a:lstStyle>
            <a:lvl1pPr>
              <a:defRPr>
                <a:solidFill>
                  <a:schemeClr val="tx1"/>
                </a:solidFill>
              </a:defRPr>
            </a:lvl1pPr>
          </a:lstStyle>
          <a:p>
            <a:pPr rtl="0"/>
            <a:fld id="{6DB20920-A951-4D74-93DB-A7C7F309F702}" type="datetime1">
              <a:rPr lang="ru-RU" noProof="0" smtClean="0"/>
              <a:t>30.11.2023</a:t>
            </a:fld>
            <a:endParaRPr lang="ru-RU" noProof="0"/>
          </a:p>
        </p:txBody>
      </p:sp>
      <p:sp>
        <p:nvSpPr>
          <p:cNvPr id="6" name="Номер слайда 5"/>
          <p:cNvSpPr>
            <a:spLocks noGrp="1"/>
          </p:cNvSpPr>
          <p:nvPr>
            <p:ph type="sldNum" sz="quarter" idx="12"/>
          </p:nvPr>
        </p:nvSpPr>
        <p:spPr/>
        <p:txBody>
          <a:bodyPr rtlCol="0"/>
          <a:lstStyle>
            <a:lvl1pPr>
              <a:defRPr>
                <a:solidFill>
                  <a:schemeClr val="tx1"/>
                </a:solidFill>
              </a:defRPr>
            </a:lvl1pPr>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348410601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smtClean="0"/>
              <a:t>Образец заголовка</a:t>
            </a:r>
            <a:endParaRPr lang="ru-RU" noProof="0"/>
          </a:p>
        </p:txBody>
      </p:sp>
      <p:sp>
        <p:nvSpPr>
          <p:cNvPr id="3" name="Объект 2"/>
          <p:cNvSpPr>
            <a:spLocks noGrp="1"/>
          </p:cNvSpPr>
          <p:nvPr>
            <p:ph sz="half" idx="1" hasCustomPrompt="1"/>
          </p:nvPr>
        </p:nvSpPr>
        <p:spPr>
          <a:xfrm>
            <a:off x="1522413" y="1904999"/>
            <a:ext cx="4435564" cy="4088921"/>
          </a:xfrm>
        </p:spPr>
        <p:txBody>
          <a:bodyPr rtlCol="0">
            <a:normAutofit/>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Объект 3"/>
          <p:cNvSpPr>
            <a:spLocks noGrp="1"/>
          </p:cNvSpPr>
          <p:nvPr>
            <p:ph sz="half" idx="2" hasCustomPrompt="1"/>
          </p:nvPr>
        </p:nvSpPr>
        <p:spPr>
          <a:xfrm>
            <a:off x="6230849" y="1904999"/>
            <a:ext cx="4435564" cy="4088921"/>
          </a:xfrm>
        </p:spPr>
        <p:txBody>
          <a:bodyPr rtlCol="0">
            <a:normAutofit/>
          </a:bodyPr>
          <a:lstStyle>
            <a:lvl1pPr>
              <a:defRPr sz="2400"/>
            </a:lvl1pPr>
            <a:lvl2pPr>
              <a:defRPr sz="2000"/>
            </a:lvl2pPr>
            <a:lvl3pPr>
              <a:defRPr sz="1800"/>
            </a:lvl3pPr>
            <a:lvl4pPr>
              <a:defRPr sz="1600"/>
            </a:lvl4pPr>
            <a:lvl5pPr>
              <a:defRPr sz="1600"/>
            </a:lvl5pPr>
            <a:lvl6pPr>
              <a:defRPr sz="1600"/>
            </a:lvl6pPr>
            <a:lvl7pPr>
              <a:defRPr sz="1600"/>
            </a:lvl7pPr>
            <a:lvl8pPr>
              <a:defRPr sz="1600" baseline="0"/>
            </a:lvl8pPr>
            <a:lvl9pPr>
              <a:defRPr sz="1600" baseline="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6" name="Нижний колонтитул 5"/>
          <p:cNvSpPr>
            <a:spLocks noGrp="1"/>
          </p:cNvSpPr>
          <p:nvPr>
            <p:ph type="ftr" sz="quarter" idx="11"/>
          </p:nvPr>
        </p:nvSpPr>
        <p:spPr/>
        <p:txBody>
          <a:bodyPr rtlCol="0"/>
          <a:lstStyle/>
          <a:p>
            <a:pPr rtl="0"/>
            <a:r>
              <a:rPr lang="ru-RU" noProof="0"/>
              <a:t>Добавить нижний колонтитул</a:t>
            </a:r>
          </a:p>
        </p:txBody>
      </p:sp>
      <p:sp>
        <p:nvSpPr>
          <p:cNvPr id="5" name="Дата 4"/>
          <p:cNvSpPr>
            <a:spLocks noGrp="1"/>
          </p:cNvSpPr>
          <p:nvPr>
            <p:ph type="dt" sz="half" idx="10"/>
          </p:nvPr>
        </p:nvSpPr>
        <p:spPr/>
        <p:txBody>
          <a:bodyPr rtlCol="0"/>
          <a:lstStyle/>
          <a:p>
            <a:pPr rtl="0"/>
            <a:fld id="{092CA588-C02F-4CCF-BAD7-18C728B93B52}" type="datetime1">
              <a:rPr lang="ru-RU" noProof="0" smtClean="0"/>
              <a:t>30.11.2023</a:t>
            </a:fld>
            <a:endParaRPr lang="ru-RU" noProof="0"/>
          </a:p>
        </p:txBody>
      </p:sp>
      <p:sp>
        <p:nvSpPr>
          <p:cNvPr id="7" name="Номер слайда 6"/>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151225929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lvl1pPr>
              <a:defRPr/>
            </a:lvl1pPr>
          </a:lstStyle>
          <a:p>
            <a:pPr rtl="0"/>
            <a:r>
              <a:rPr lang="ru-RU" noProof="0" smtClean="0"/>
              <a:t>Образец заголовка</a:t>
            </a:r>
            <a:endParaRPr lang="ru-RU" noProof="0"/>
          </a:p>
        </p:txBody>
      </p:sp>
      <p:sp>
        <p:nvSpPr>
          <p:cNvPr id="3" name="Текст 2"/>
          <p:cNvSpPr>
            <a:spLocks noGrp="1"/>
          </p:cNvSpPr>
          <p:nvPr>
            <p:ph type="body" idx="1" hasCustomPrompt="1"/>
          </p:nvPr>
        </p:nvSpPr>
        <p:spPr>
          <a:xfrm>
            <a:off x="1522413" y="1828800"/>
            <a:ext cx="4419599" cy="685801"/>
          </a:xfrm>
        </p:spPr>
        <p:txBody>
          <a:bodyPr rtlCol="0" anchor="ctr">
            <a:normAutofit/>
          </a:bodyPr>
          <a:lstStyle>
            <a:lvl1pPr marL="0" indent="0">
              <a:spcBef>
                <a:spcPts val="0"/>
              </a:spcBef>
              <a:buNone/>
              <a:defRPr sz="20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4" name="Объект 3"/>
          <p:cNvSpPr>
            <a:spLocks noGrp="1"/>
          </p:cNvSpPr>
          <p:nvPr>
            <p:ph sz="half" idx="2" hasCustomPrompt="1"/>
          </p:nvPr>
        </p:nvSpPr>
        <p:spPr>
          <a:xfrm>
            <a:off x="1522413" y="2590801"/>
            <a:ext cx="4419599" cy="3429000"/>
          </a:xfrm>
        </p:spPr>
        <p:txBody>
          <a:bodyPr rtlCol="0">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5" name="Текст 4"/>
          <p:cNvSpPr>
            <a:spLocks noGrp="1"/>
          </p:cNvSpPr>
          <p:nvPr>
            <p:ph type="body" sz="quarter" idx="3" hasCustomPrompt="1"/>
          </p:nvPr>
        </p:nvSpPr>
        <p:spPr>
          <a:xfrm>
            <a:off x="6246814" y="1828800"/>
            <a:ext cx="4419599" cy="685801"/>
          </a:xfrm>
        </p:spPr>
        <p:txBody>
          <a:bodyPr rtlCol="0" anchor="ctr">
            <a:normAutofit/>
          </a:bodyPr>
          <a:lstStyle>
            <a:lvl1pPr marL="0" indent="0">
              <a:spcBef>
                <a:spcPts val="0"/>
              </a:spcBef>
              <a:buNone/>
              <a:defRPr sz="20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6" name="Объект 5"/>
          <p:cNvSpPr>
            <a:spLocks noGrp="1"/>
          </p:cNvSpPr>
          <p:nvPr>
            <p:ph sz="quarter" idx="4" hasCustomPrompt="1"/>
          </p:nvPr>
        </p:nvSpPr>
        <p:spPr>
          <a:xfrm>
            <a:off x="6246814" y="2590801"/>
            <a:ext cx="4419599" cy="3429000"/>
          </a:xfrm>
        </p:spPr>
        <p:txBody>
          <a:bodyPr rtlCol="0">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8" name="Нижний колонтитул 7"/>
          <p:cNvSpPr>
            <a:spLocks noGrp="1"/>
          </p:cNvSpPr>
          <p:nvPr>
            <p:ph type="ftr" sz="quarter" idx="11"/>
          </p:nvPr>
        </p:nvSpPr>
        <p:spPr/>
        <p:txBody>
          <a:bodyPr rtlCol="0"/>
          <a:lstStyle/>
          <a:p>
            <a:pPr rtl="0"/>
            <a:r>
              <a:rPr lang="ru-RU" noProof="0"/>
              <a:t>Добавить нижний колонтитул</a:t>
            </a:r>
          </a:p>
        </p:txBody>
      </p:sp>
      <p:sp>
        <p:nvSpPr>
          <p:cNvPr id="7" name="Дата 6"/>
          <p:cNvSpPr>
            <a:spLocks noGrp="1"/>
          </p:cNvSpPr>
          <p:nvPr>
            <p:ph type="dt" sz="half" idx="10"/>
          </p:nvPr>
        </p:nvSpPr>
        <p:spPr/>
        <p:txBody>
          <a:bodyPr rtlCol="0"/>
          <a:lstStyle/>
          <a:p>
            <a:pPr rtl="0"/>
            <a:fld id="{DB9A9956-53D6-4D29-80A7-0ADFD73EC9D5}" type="datetime1">
              <a:rPr lang="ru-RU" noProof="0" smtClean="0"/>
              <a:t>30.11.2023</a:t>
            </a:fld>
            <a:endParaRPr lang="ru-RU" noProof="0"/>
          </a:p>
        </p:txBody>
      </p:sp>
      <p:sp>
        <p:nvSpPr>
          <p:cNvPr id="9" name="Номер слайда 8"/>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59770049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smtClean="0"/>
              <a:t>Образец заголовка</a:t>
            </a:r>
            <a:endParaRPr lang="ru-RU" noProof="0"/>
          </a:p>
        </p:txBody>
      </p:sp>
      <p:sp>
        <p:nvSpPr>
          <p:cNvPr id="4" name="Нижний колонтитул 3"/>
          <p:cNvSpPr>
            <a:spLocks noGrp="1"/>
          </p:cNvSpPr>
          <p:nvPr>
            <p:ph type="ftr" sz="quarter" idx="11"/>
          </p:nvPr>
        </p:nvSpPr>
        <p:spPr/>
        <p:txBody>
          <a:bodyPr rtlCol="0"/>
          <a:lstStyle/>
          <a:p>
            <a:pPr rtl="0"/>
            <a:r>
              <a:rPr lang="ru-RU" noProof="0"/>
              <a:t>Добавить нижний колонтитул</a:t>
            </a:r>
          </a:p>
        </p:txBody>
      </p:sp>
      <p:sp>
        <p:nvSpPr>
          <p:cNvPr id="3" name="Дата 2"/>
          <p:cNvSpPr>
            <a:spLocks noGrp="1"/>
          </p:cNvSpPr>
          <p:nvPr>
            <p:ph type="dt" sz="half" idx="10"/>
          </p:nvPr>
        </p:nvSpPr>
        <p:spPr/>
        <p:txBody>
          <a:bodyPr rtlCol="0"/>
          <a:lstStyle/>
          <a:p>
            <a:pPr rtl="0"/>
            <a:fld id="{0F3D3AF7-BEB0-4993-92D4-4D2C72963A64}" type="datetime1">
              <a:rPr lang="ru-RU" noProof="0" smtClean="0"/>
              <a:t>30.11.2023</a:t>
            </a:fld>
            <a:endParaRPr lang="ru-RU" noProof="0"/>
          </a:p>
        </p:txBody>
      </p:sp>
      <p:sp>
        <p:nvSpPr>
          <p:cNvPr id="5" name="Номер слайда 4"/>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98131635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Пустой слайд">
    <p:spTree>
      <p:nvGrpSpPr>
        <p:cNvPr id="1" name=""/>
        <p:cNvGrpSpPr/>
        <p:nvPr/>
      </p:nvGrpSpPr>
      <p:grpSpPr>
        <a:xfrm>
          <a:off x="0" y="0"/>
          <a:ext cx="0" cy="0"/>
          <a:chOff x="0" y="0"/>
          <a:chExt cx="0" cy="0"/>
        </a:xfrm>
      </p:grpSpPr>
      <p:grpSp>
        <p:nvGrpSpPr>
          <p:cNvPr id="6" name="нижний рисунок"/>
          <p:cNvGrpSpPr/>
          <p:nvPr userDrawn="1"/>
        </p:nvGrpSpPr>
        <p:grpSpPr>
          <a:xfrm>
            <a:off x="0" y="6309360"/>
            <a:ext cx="12190231" cy="548640"/>
            <a:chOff x="0" y="6309360"/>
            <a:chExt cx="12190231" cy="548640"/>
          </a:xfrm>
        </p:grpSpPr>
        <p:sp>
          <p:nvSpPr>
            <p:cNvPr id="7" name="Прямоугольник 6"/>
            <p:cNvSpPr/>
            <p:nvPr/>
          </p:nvSpPr>
          <p:spPr>
            <a:xfrm>
              <a:off x="0" y="6400800"/>
              <a:ext cx="12188825" cy="457200"/>
            </a:xfrm>
            <a:prstGeom prst="rect">
              <a:avLst/>
            </a:prstGeom>
            <a:ln>
              <a:noFill/>
            </a:ln>
          </p:spPr>
          <p:style>
            <a:lnRef idx="2">
              <a:schemeClr val="accent1">
                <a:shade val="50000"/>
              </a:schemeClr>
            </a:lnRef>
            <a:fillRef idx="1003">
              <a:schemeClr val="dk2"/>
            </a:fillRef>
            <a:effectRef idx="0">
              <a:schemeClr val="accent1"/>
            </a:effectRef>
            <a:fontRef idx="minor">
              <a:schemeClr val="lt1"/>
            </a:fontRef>
          </p:style>
          <p:txBody>
            <a:bodyPr rtlCol="0" anchor="ctr"/>
            <a:lstStyle/>
            <a:p>
              <a:pPr algn="ctr" rtl="0"/>
              <a:endParaRPr lang="ru-RU" noProof="0"/>
            </a:p>
          </p:txBody>
        </p:sp>
        <p:sp>
          <p:nvSpPr>
            <p:cNvPr id="8" name="Прямоугольник 7"/>
            <p:cNvSpPr/>
            <p:nvPr/>
          </p:nvSpPr>
          <p:spPr>
            <a:xfrm>
              <a:off x="1279" y="6309360"/>
              <a:ext cx="12188952" cy="9721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sp>
          <p:nvSpPr>
            <p:cNvPr id="9" name="Прямоугольник 8"/>
            <p:cNvSpPr/>
            <p:nvPr/>
          </p:nvSpPr>
          <p:spPr>
            <a:xfrm>
              <a:off x="1279" y="6379143"/>
              <a:ext cx="12188952" cy="2743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grpSp>
      <p:sp>
        <p:nvSpPr>
          <p:cNvPr id="3" name="Нижний колонтитул 2"/>
          <p:cNvSpPr>
            <a:spLocks noGrp="1"/>
          </p:cNvSpPr>
          <p:nvPr>
            <p:ph type="ftr" sz="quarter" idx="11"/>
          </p:nvPr>
        </p:nvSpPr>
        <p:spPr/>
        <p:txBody>
          <a:bodyPr rtlCol="0"/>
          <a:lstStyle/>
          <a:p>
            <a:pPr rtl="0"/>
            <a:r>
              <a:rPr lang="ru-RU" noProof="0"/>
              <a:t>Добавить нижний колонтитул</a:t>
            </a:r>
          </a:p>
        </p:txBody>
      </p:sp>
      <p:sp>
        <p:nvSpPr>
          <p:cNvPr id="2" name="Дата 1"/>
          <p:cNvSpPr>
            <a:spLocks noGrp="1"/>
          </p:cNvSpPr>
          <p:nvPr>
            <p:ph type="dt" sz="half" idx="10"/>
          </p:nvPr>
        </p:nvSpPr>
        <p:spPr/>
        <p:txBody>
          <a:bodyPr rtlCol="0"/>
          <a:lstStyle/>
          <a:p>
            <a:pPr rtl="0"/>
            <a:fld id="{D313E78C-2D93-4346-92BE-F99AE2EB36B5}" type="datetime1">
              <a:rPr lang="ru-RU" noProof="0" smtClean="0"/>
              <a:t>30.11.2023</a:t>
            </a:fld>
            <a:endParaRPr lang="ru-RU" noProof="0"/>
          </a:p>
        </p:txBody>
      </p:sp>
      <p:sp>
        <p:nvSpPr>
          <p:cNvPr id="4" name="Номер слайда 3"/>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403003537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8" name="рамка"/>
          <p:cNvSpPr/>
          <p:nvPr/>
        </p:nvSpPr>
        <p:spPr>
          <a:xfrm>
            <a:off x="1217610" y="1019175"/>
            <a:ext cx="6126480" cy="4572000"/>
          </a:xfrm>
          <a:prstGeom prst="rect">
            <a:avLst/>
          </a:prstGeom>
          <a:noFill/>
          <a:ln w="101600">
            <a:solidFill>
              <a:schemeClr val="accent1">
                <a:lumMod val="50000"/>
              </a:schemeClr>
            </a:solidFill>
            <a:miter lim="800000"/>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sp>
        <p:nvSpPr>
          <p:cNvPr id="2" name="Заголовок 1"/>
          <p:cNvSpPr>
            <a:spLocks noGrp="1"/>
          </p:cNvSpPr>
          <p:nvPr>
            <p:ph type="title"/>
          </p:nvPr>
        </p:nvSpPr>
        <p:spPr>
          <a:xfrm>
            <a:off x="7923214" y="1371600"/>
            <a:ext cx="3124200" cy="2057400"/>
          </a:xfrm>
        </p:spPr>
        <p:txBody>
          <a:bodyPr rtlCol="0" anchor="b">
            <a:normAutofit/>
          </a:bodyPr>
          <a:lstStyle>
            <a:lvl1pPr algn="l">
              <a:defRPr sz="3200" b="1"/>
            </a:lvl1pPr>
          </a:lstStyle>
          <a:p>
            <a:pPr rtl="0"/>
            <a:r>
              <a:rPr lang="ru-RU" noProof="0" smtClean="0"/>
              <a:t>Образец заголовка</a:t>
            </a:r>
            <a:endParaRPr lang="ru-RU" noProof="0"/>
          </a:p>
        </p:txBody>
      </p:sp>
      <p:sp>
        <p:nvSpPr>
          <p:cNvPr id="3" name="Объект 2"/>
          <p:cNvSpPr>
            <a:spLocks noGrp="1"/>
          </p:cNvSpPr>
          <p:nvPr>
            <p:ph idx="1" hasCustomPrompt="1"/>
          </p:nvPr>
        </p:nvSpPr>
        <p:spPr>
          <a:xfrm>
            <a:off x="1491930" y="1293495"/>
            <a:ext cx="5577840" cy="4023360"/>
          </a:xfrm>
        </p:spPr>
        <p:txBody>
          <a:bodyPr rtlCol="0">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Текст 3"/>
          <p:cNvSpPr>
            <a:spLocks noGrp="1"/>
          </p:cNvSpPr>
          <p:nvPr>
            <p:ph type="body" sz="half" idx="2" hasCustomPrompt="1"/>
          </p:nvPr>
        </p:nvSpPr>
        <p:spPr>
          <a:xfrm>
            <a:off x="7923214" y="3536829"/>
            <a:ext cx="3124200" cy="1797169"/>
          </a:xfrm>
        </p:spPr>
        <p:txBody>
          <a:bodyPr rtlCol="0">
            <a:normAutofit/>
          </a:bodyPr>
          <a:lstStyle>
            <a:lvl1pPr marL="0" indent="0">
              <a:spcBef>
                <a:spcPts val="8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rtl="0"/>
            <a:r>
              <a:rPr lang="ru-RU" noProof="0"/>
              <a:t>Щелкните, чтобы изменить стили текста образца слайда</a:t>
            </a:r>
          </a:p>
        </p:txBody>
      </p:sp>
      <p:sp>
        <p:nvSpPr>
          <p:cNvPr id="6" name="Нижний колонтитул 5"/>
          <p:cNvSpPr>
            <a:spLocks noGrp="1"/>
          </p:cNvSpPr>
          <p:nvPr>
            <p:ph type="ftr" sz="quarter" idx="11"/>
          </p:nvPr>
        </p:nvSpPr>
        <p:spPr/>
        <p:txBody>
          <a:bodyPr rtlCol="0"/>
          <a:lstStyle/>
          <a:p>
            <a:pPr rtl="0"/>
            <a:r>
              <a:rPr lang="ru-RU" noProof="0"/>
              <a:t>Добавить нижний колонтитул</a:t>
            </a:r>
          </a:p>
        </p:txBody>
      </p:sp>
      <p:sp>
        <p:nvSpPr>
          <p:cNvPr id="5" name="Дата 4"/>
          <p:cNvSpPr>
            <a:spLocks noGrp="1"/>
          </p:cNvSpPr>
          <p:nvPr>
            <p:ph type="dt" sz="half" idx="10"/>
          </p:nvPr>
        </p:nvSpPr>
        <p:spPr/>
        <p:txBody>
          <a:bodyPr rtlCol="0"/>
          <a:lstStyle/>
          <a:p>
            <a:pPr rtl="0"/>
            <a:fld id="{B783B113-0D92-41AE-8320-0E62DD52F8B2}" type="datetime1">
              <a:rPr lang="ru-RU" noProof="0" smtClean="0"/>
              <a:t>30.11.2023</a:t>
            </a:fld>
            <a:endParaRPr lang="ru-RU" noProof="0"/>
          </a:p>
        </p:txBody>
      </p:sp>
      <p:sp>
        <p:nvSpPr>
          <p:cNvPr id="7" name="Номер слайда 6"/>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361613214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8" name="рамка"/>
          <p:cNvSpPr/>
          <p:nvPr/>
        </p:nvSpPr>
        <p:spPr>
          <a:xfrm>
            <a:off x="1217610" y="1019175"/>
            <a:ext cx="6126480" cy="4572000"/>
          </a:xfrm>
          <a:prstGeom prst="rect">
            <a:avLst/>
          </a:prstGeom>
          <a:noFill/>
          <a:ln w="101600">
            <a:solidFill>
              <a:schemeClr val="accent1">
                <a:lumMod val="50000"/>
              </a:schemeClr>
            </a:solidFill>
            <a:miter lim="800000"/>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sp>
        <p:nvSpPr>
          <p:cNvPr id="2" name="Заголовок 1"/>
          <p:cNvSpPr>
            <a:spLocks noGrp="1"/>
          </p:cNvSpPr>
          <p:nvPr>
            <p:ph type="title"/>
          </p:nvPr>
        </p:nvSpPr>
        <p:spPr>
          <a:xfrm>
            <a:off x="7923214" y="1371600"/>
            <a:ext cx="3124200" cy="2057400"/>
          </a:xfrm>
        </p:spPr>
        <p:txBody>
          <a:bodyPr rtlCol="0" anchor="b">
            <a:normAutofit/>
          </a:bodyPr>
          <a:lstStyle>
            <a:lvl1pPr algn="l">
              <a:defRPr sz="3200" b="0"/>
            </a:lvl1pPr>
          </a:lstStyle>
          <a:p>
            <a:pPr rtl="0"/>
            <a:r>
              <a:rPr lang="ru-RU" noProof="0" smtClean="0"/>
              <a:t>Образец заголовка</a:t>
            </a:r>
            <a:endParaRPr lang="ru-RU" noProof="0"/>
          </a:p>
        </p:txBody>
      </p:sp>
      <p:sp>
        <p:nvSpPr>
          <p:cNvPr id="3" name="Рисунок 2" descr="Пустой заполнитель, вместо которого можно добавить изображение. Щелкните заполнитель и выберите изображение, которое необходимо добавить"/>
          <p:cNvSpPr>
            <a:spLocks noGrp="1"/>
          </p:cNvSpPr>
          <p:nvPr>
            <p:ph type="pic" idx="1" hasCustomPrompt="1"/>
          </p:nvPr>
        </p:nvSpPr>
        <p:spPr>
          <a:xfrm>
            <a:off x="1400490" y="1202055"/>
            <a:ext cx="5760720" cy="4206240"/>
          </a:xfrm>
          <a:solidFill>
            <a:schemeClr val="bg1">
              <a:lumMod val="95000"/>
            </a:schemeClr>
          </a:solidFill>
        </p:spPr>
        <p:txBody>
          <a:bodyPr tIns="914400" rtlCol="0">
            <a:normAutofit/>
          </a:bodyPr>
          <a:lstStyle>
            <a:lvl1pPr marL="0" indent="0" algn="ctr">
              <a:spcBef>
                <a:spcPts val="0"/>
              </a:spcBef>
              <a:buNone/>
              <a:defRPr sz="24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ru-RU" noProof="0"/>
              <a:t>Щелкните значок, чтобы добавить фото</a:t>
            </a:r>
          </a:p>
        </p:txBody>
      </p:sp>
      <p:sp>
        <p:nvSpPr>
          <p:cNvPr id="4" name="Текст 3"/>
          <p:cNvSpPr>
            <a:spLocks noGrp="1"/>
          </p:cNvSpPr>
          <p:nvPr>
            <p:ph type="body" sz="half" idx="2" hasCustomPrompt="1"/>
          </p:nvPr>
        </p:nvSpPr>
        <p:spPr>
          <a:xfrm>
            <a:off x="7923214" y="3536829"/>
            <a:ext cx="3124200" cy="1797171"/>
          </a:xfrm>
        </p:spPr>
        <p:txBody>
          <a:bodyPr rtlCol="0">
            <a:normAutofit/>
          </a:bodyPr>
          <a:lstStyle>
            <a:lvl1pPr marL="0" indent="0">
              <a:spcBef>
                <a:spcPts val="8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rtl="0"/>
            <a:r>
              <a:rPr lang="ru-RU" noProof="0"/>
              <a:t>Щелкните, чтобы изменить стили текста образца слайда</a:t>
            </a:r>
          </a:p>
        </p:txBody>
      </p:sp>
      <p:sp>
        <p:nvSpPr>
          <p:cNvPr id="6" name="Нижний колонтитул 5"/>
          <p:cNvSpPr>
            <a:spLocks noGrp="1"/>
          </p:cNvSpPr>
          <p:nvPr>
            <p:ph type="ftr" sz="quarter" idx="11"/>
          </p:nvPr>
        </p:nvSpPr>
        <p:spPr/>
        <p:txBody>
          <a:bodyPr rtlCol="0"/>
          <a:lstStyle/>
          <a:p>
            <a:pPr rtl="0"/>
            <a:r>
              <a:rPr lang="ru-RU" noProof="0"/>
              <a:t>Добавить нижний колонтитул</a:t>
            </a:r>
          </a:p>
        </p:txBody>
      </p:sp>
      <p:sp>
        <p:nvSpPr>
          <p:cNvPr id="5" name="Дата 4"/>
          <p:cNvSpPr>
            <a:spLocks noGrp="1"/>
          </p:cNvSpPr>
          <p:nvPr>
            <p:ph type="dt" sz="half" idx="10"/>
          </p:nvPr>
        </p:nvSpPr>
        <p:spPr/>
        <p:txBody>
          <a:bodyPr rtlCol="0"/>
          <a:lstStyle/>
          <a:p>
            <a:pPr rtl="0"/>
            <a:fld id="{239A3B24-C4CD-4EFD-A479-64DAB88ACAE4}" type="datetime1">
              <a:rPr lang="ru-RU" noProof="0" smtClean="0"/>
              <a:t>30.11.2023</a:t>
            </a:fld>
            <a:endParaRPr lang="ru-RU" noProof="0"/>
          </a:p>
        </p:txBody>
      </p:sp>
      <p:sp>
        <p:nvSpPr>
          <p:cNvPr id="7" name="Номер слайда 6"/>
          <p:cNvSpPr>
            <a:spLocks noGrp="1"/>
          </p:cNvSpPr>
          <p:nvPr>
            <p:ph type="sldNum" sz="quarter" idx="12"/>
          </p:nvPr>
        </p:nvSpPr>
        <p:spPr/>
        <p:txBody>
          <a:bodyPr rtlCol="0"/>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193186272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4" name="нижний рисунок"/>
          <p:cNvGrpSpPr/>
          <p:nvPr/>
        </p:nvGrpSpPr>
        <p:grpSpPr>
          <a:xfrm>
            <a:off x="0" y="6309360"/>
            <a:ext cx="12190231" cy="548640"/>
            <a:chOff x="0" y="6309360"/>
            <a:chExt cx="12190231" cy="548640"/>
          </a:xfrm>
        </p:grpSpPr>
        <p:sp>
          <p:nvSpPr>
            <p:cNvPr id="7" name="Прямоугольник 6"/>
            <p:cNvSpPr/>
            <p:nvPr/>
          </p:nvSpPr>
          <p:spPr>
            <a:xfrm>
              <a:off x="0" y="6400800"/>
              <a:ext cx="12188825" cy="457200"/>
            </a:xfrm>
            <a:prstGeom prst="rect">
              <a:avLst/>
            </a:prstGeom>
            <a:ln>
              <a:noFill/>
            </a:ln>
          </p:spPr>
          <p:style>
            <a:lnRef idx="2">
              <a:schemeClr val="accent1">
                <a:shade val="50000"/>
              </a:schemeClr>
            </a:lnRef>
            <a:fillRef idx="1003">
              <a:schemeClr val="dk2"/>
            </a:fillRef>
            <a:effectRef idx="0">
              <a:schemeClr val="accent1"/>
            </a:effectRef>
            <a:fontRef idx="minor">
              <a:schemeClr val="lt1"/>
            </a:fontRef>
          </p:style>
          <p:txBody>
            <a:bodyPr rtlCol="0" anchor="ctr"/>
            <a:lstStyle/>
            <a:p>
              <a:pPr algn="ctr" rtl="0"/>
              <a:endParaRPr lang="ru-RU" noProof="0"/>
            </a:p>
          </p:txBody>
        </p:sp>
        <p:sp>
          <p:nvSpPr>
            <p:cNvPr id="8" name="Прямоугольник 7"/>
            <p:cNvSpPr/>
            <p:nvPr/>
          </p:nvSpPr>
          <p:spPr>
            <a:xfrm>
              <a:off x="1279" y="6309360"/>
              <a:ext cx="12188952" cy="9721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sp>
          <p:nvSpPr>
            <p:cNvPr id="9" name="Прямоугольник 8"/>
            <p:cNvSpPr/>
            <p:nvPr/>
          </p:nvSpPr>
          <p:spPr>
            <a:xfrm>
              <a:off x="1279" y="6379143"/>
              <a:ext cx="12188952" cy="2743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grpSp>
      <p:grpSp>
        <p:nvGrpSpPr>
          <p:cNvPr id="10" name="верхний рисунок"/>
          <p:cNvGrpSpPr/>
          <p:nvPr/>
        </p:nvGrpSpPr>
        <p:grpSpPr>
          <a:xfrm>
            <a:off x="1279" y="0"/>
            <a:ext cx="12188952" cy="320040"/>
            <a:chOff x="1279" y="0"/>
            <a:chExt cx="12188952" cy="320040"/>
          </a:xfrm>
        </p:grpSpPr>
        <p:sp>
          <p:nvSpPr>
            <p:cNvPr id="11" name="Прямоугольник 10"/>
            <p:cNvSpPr/>
            <p:nvPr/>
          </p:nvSpPr>
          <p:spPr>
            <a:xfrm>
              <a:off x="1279" y="0"/>
              <a:ext cx="12188952" cy="170234"/>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sp>
          <p:nvSpPr>
            <p:cNvPr id="12" name="Прямоугольник 11"/>
            <p:cNvSpPr/>
            <p:nvPr/>
          </p:nvSpPr>
          <p:spPr>
            <a:xfrm>
              <a:off x="1279" y="170234"/>
              <a:ext cx="12188952" cy="14980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sp>
          <p:nvSpPr>
            <p:cNvPr id="13" name="Прямоугольник 12"/>
            <p:cNvSpPr/>
            <p:nvPr/>
          </p:nvSpPr>
          <p:spPr>
            <a:xfrm>
              <a:off x="1279" y="231421"/>
              <a:ext cx="12188952" cy="2743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ru-RU" noProof="0"/>
            </a:p>
          </p:txBody>
        </p:sp>
      </p:grpSp>
      <p:sp>
        <p:nvSpPr>
          <p:cNvPr id="2" name="Заголовок 1"/>
          <p:cNvSpPr>
            <a:spLocks noGrp="1"/>
          </p:cNvSpPr>
          <p:nvPr>
            <p:ph type="title"/>
          </p:nvPr>
        </p:nvSpPr>
        <p:spPr>
          <a:xfrm>
            <a:off x="1522876" y="609600"/>
            <a:ext cx="9143538" cy="1066800"/>
          </a:xfrm>
          <a:prstGeom prst="rect">
            <a:avLst/>
          </a:prstGeom>
        </p:spPr>
        <p:txBody>
          <a:bodyPr vert="horz" lIns="91440" tIns="45720" rIns="91440" bIns="45720" rtlCol="0" anchor="b">
            <a:normAutofit/>
          </a:bodyPr>
          <a:lstStyle/>
          <a:p>
            <a:pPr rtl="0"/>
            <a:r>
              <a:rPr lang="ru-RU" noProof="0"/>
              <a:t>Образец заголовка</a:t>
            </a:r>
          </a:p>
        </p:txBody>
      </p:sp>
      <p:sp>
        <p:nvSpPr>
          <p:cNvPr id="3" name="Текст 2"/>
          <p:cNvSpPr>
            <a:spLocks noGrp="1"/>
          </p:cNvSpPr>
          <p:nvPr>
            <p:ph type="body" idx="1"/>
          </p:nvPr>
        </p:nvSpPr>
        <p:spPr>
          <a:xfrm>
            <a:off x="1522876" y="1905000"/>
            <a:ext cx="9143538" cy="3697465"/>
          </a:xfrm>
          <a:prstGeom prst="rect">
            <a:avLst/>
          </a:prstGeom>
        </p:spPr>
        <p:txBody>
          <a:bodyPr vert="horz" lIns="91440" tIns="45720" rIns="91440" bIns="45720" rtlCol="0">
            <a:normAutofit/>
          </a:body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5" name="Нижний колонтитул 4"/>
          <p:cNvSpPr>
            <a:spLocks noGrp="1"/>
          </p:cNvSpPr>
          <p:nvPr>
            <p:ph type="ftr" sz="quarter" idx="3"/>
          </p:nvPr>
        </p:nvSpPr>
        <p:spPr bwMode="auto">
          <a:xfrm>
            <a:off x="1507498" y="6516865"/>
            <a:ext cx="6062145" cy="228600"/>
          </a:xfrm>
          <a:prstGeom prst="rect">
            <a:avLst/>
          </a:prstGeom>
        </p:spPr>
        <p:txBody>
          <a:bodyPr vert="horz" lIns="91440" tIns="45720" rIns="91440" bIns="45720" rtlCol="0" anchor="ctr"/>
          <a:lstStyle>
            <a:lvl1pPr algn="l">
              <a:defRPr sz="1100" cap="all" baseline="0">
                <a:solidFill>
                  <a:schemeClr val="bg1"/>
                </a:solidFill>
              </a:defRPr>
            </a:lvl1pPr>
          </a:lstStyle>
          <a:p>
            <a:pPr rtl="0"/>
            <a:r>
              <a:rPr lang="ru-RU" noProof="0"/>
              <a:t>Добавить нижний колонтитул</a:t>
            </a:r>
          </a:p>
        </p:txBody>
      </p:sp>
      <p:sp>
        <p:nvSpPr>
          <p:cNvPr id="4" name="Дата 3"/>
          <p:cNvSpPr>
            <a:spLocks noGrp="1"/>
          </p:cNvSpPr>
          <p:nvPr>
            <p:ph type="dt" sz="half" idx="2"/>
          </p:nvPr>
        </p:nvSpPr>
        <p:spPr bwMode="auto">
          <a:xfrm>
            <a:off x="7994363" y="6516865"/>
            <a:ext cx="1327622" cy="228600"/>
          </a:xfrm>
          <a:prstGeom prst="rect">
            <a:avLst/>
          </a:prstGeom>
        </p:spPr>
        <p:txBody>
          <a:bodyPr vert="horz" lIns="91440" tIns="45720" rIns="91440" bIns="45720" rtlCol="0" anchor="ctr"/>
          <a:lstStyle>
            <a:lvl1pPr algn="r">
              <a:defRPr sz="1100">
                <a:solidFill>
                  <a:schemeClr val="bg1"/>
                </a:solidFill>
              </a:defRPr>
            </a:lvl1pPr>
          </a:lstStyle>
          <a:p>
            <a:pPr rtl="0"/>
            <a:fld id="{FC24BF8D-0138-4857-BC63-0337FB4EE515}" type="datetime1">
              <a:rPr lang="ru-RU" noProof="0" smtClean="0"/>
              <a:t>30.11.2023</a:t>
            </a:fld>
            <a:endParaRPr lang="ru-RU" noProof="0"/>
          </a:p>
        </p:txBody>
      </p:sp>
      <p:sp>
        <p:nvSpPr>
          <p:cNvPr id="6" name="Номер слайда 5"/>
          <p:cNvSpPr>
            <a:spLocks noGrp="1"/>
          </p:cNvSpPr>
          <p:nvPr>
            <p:ph type="sldNum" sz="quarter" idx="4"/>
          </p:nvPr>
        </p:nvSpPr>
        <p:spPr bwMode="auto">
          <a:xfrm>
            <a:off x="9730094" y="6516865"/>
            <a:ext cx="936319" cy="228600"/>
          </a:xfrm>
          <a:prstGeom prst="rect">
            <a:avLst/>
          </a:prstGeom>
        </p:spPr>
        <p:txBody>
          <a:bodyPr vert="horz" lIns="91440" tIns="45720" rIns="91440" bIns="45720" rtlCol="0" anchor="ctr"/>
          <a:lstStyle>
            <a:lvl1pPr algn="r">
              <a:defRPr sz="1100">
                <a:solidFill>
                  <a:schemeClr val="bg1"/>
                </a:solidFill>
              </a:defRPr>
            </a:lvl1pPr>
          </a:lstStyle>
          <a:p>
            <a:pPr rtl="0"/>
            <a:fld id="{DF28FB93-0A08-4E7D-8E63-9EFA29F1E093}" type="slidenum">
              <a:rPr lang="ru-RU" noProof="0" smtClean="0"/>
              <a:pPr/>
              <a:t>‹#›</a:t>
            </a:fld>
            <a:endParaRPr lang="ru-RU" noProof="0"/>
          </a:p>
        </p:txBody>
      </p:sp>
    </p:spTree>
    <p:extLst>
      <p:ext uri="{BB962C8B-B14F-4D97-AF65-F5344CB8AC3E}">
        <p14:creationId xmlns:p14="http://schemas.microsoft.com/office/powerpoint/2010/main" val="3310681898"/>
      </p:ext>
    </p:extLst>
  </p:cSld>
  <p:clrMap bg1="lt1" tx1="dk1" bg2="lt2" tx2="dk2" accent1="accent1" accent2="accent2" accent3="accent3" accent4="accent4" accent5="accent5" accent6="accent6" hlink="hlink" folHlink="folHlink"/>
  <p:sldLayoutIdLst>
    <p:sldLayoutId id="2147483925" r:id="rId1"/>
    <p:sldLayoutId id="2147483926" r:id="rId2"/>
    <p:sldLayoutId id="2147483927" r:id="rId3"/>
    <p:sldLayoutId id="2147483928" r:id="rId4"/>
    <p:sldLayoutId id="2147483929" r:id="rId5"/>
    <p:sldLayoutId id="2147483930" r:id="rId6"/>
    <p:sldLayoutId id="2147483931" r:id="rId7"/>
    <p:sldLayoutId id="2147483932" r:id="rId8"/>
    <p:sldLayoutId id="2147483933" r:id="rId9"/>
    <p:sldLayoutId id="2147483934" r:id="rId10"/>
    <p:sldLayoutId id="2147483935" r:id="rId11"/>
    <p:sldLayoutId id="2147483914" r:id="rId12"/>
  </p:sldLayoutIdLst>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hf sldNum="0" hdr="0" ftr="0" dt="0"/>
  <p:txStyles>
    <p:titleStyle>
      <a:lvl1pPr algn="l" defTabSz="914400" rtl="0" eaLnBrk="1" latinLnBrk="0" hangingPunct="1">
        <a:lnSpc>
          <a:spcPct val="90000"/>
        </a:lnSpc>
        <a:spcBef>
          <a:spcPct val="0"/>
        </a:spcBef>
        <a:buNone/>
        <a:defRPr sz="3200" kern="1200">
          <a:solidFill>
            <a:schemeClr val="accent1">
              <a:lumMod val="50000"/>
            </a:schemeClr>
          </a:solidFill>
          <a:latin typeface="+mj-lt"/>
          <a:ea typeface="+mj-ea"/>
          <a:cs typeface="+mj-cs"/>
        </a:defRPr>
      </a:lvl1pPr>
    </p:titleStyle>
    <p:bodyStyle>
      <a:lvl1pPr marL="274320" indent="-274320" algn="l" defTabSz="914400" rtl="0" eaLnBrk="1" latinLnBrk="0" hangingPunct="1">
        <a:lnSpc>
          <a:spcPct val="90000"/>
        </a:lnSpc>
        <a:spcBef>
          <a:spcPts val="1800"/>
        </a:spcBef>
        <a:buClr>
          <a:schemeClr val="tx1"/>
        </a:buClr>
        <a:buSzPct val="80000"/>
        <a:buFont typeface="Wingdings" pitchFamily="2" charset="2"/>
        <a:buChar char="§"/>
        <a:defRPr sz="2400" kern="1200">
          <a:solidFill>
            <a:schemeClr val="tx1"/>
          </a:solidFill>
          <a:latin typeface="+mn-lt"/>
          <a:ea typeface="+mn-ea"/>
          <a:cs typeface="+mn-cs"/>
        </a:defRPr>
      </a:lvl1pPr>
      <a:lvl2pPr marL="548640" indent="-228600" algn="l" defTabSz="914400" rtl="0" eaLnBrk="1" latinLnBrk="0" hangingPunct="1">
        <a:lnSpc>
          <a:spcPct val="90000"/>
        </a:lnSpc>
        <a:spcBef>
          <a:spcPts val="1000"/>
        </a:spcBef>
        <a:buClr>
          <a:schemeClr val="tx1"/>
        </a:buClr>
        <a:buSzPct val="100000"/>
        <a:buFont typeface="Arial" pitchFamily="34" charset="0"/>
        <a:buChar char="–"/>
        <a:defRPr sz="2000" kern="1200">
          <a:solidFill>
            <a:schemeClr val="tx1"/>
          </a:solidFill>
          <a:latin typeface="+mn-lt"/>
          <a:ea typeface="+mn-ea"/>
          <a:cs typeface="+mn-cs"/>
        </a:defRPr>
      </a:lvl2pPr>
      <a:lvl3pPr marL="822960" indent="-228600" algn="l" defTabSz="914400" rtl="0" eaLnBrk="1" latinLnBrk="0" hangingPunct="1">
        <a:lnSpc>
          <a:spcPct val="90000"/>
        </a:lnSpc>
        <a:spcBef>
          <a:spcPts val="800"/>
        </a:spcBef>
        <a:buClr>
          <a:schemeClr val="tx1"/>
        </a:buClr>
        <a:buSzPct val="80000"/>
        <a:buFont typeface="Wingdings" pitchFamily="2" charset="2"/>
        <a:buChar char="§"/>
        <a:defRPr sz="1800" kern="1200">
          <a:solidFill>
            <a:schemeClr val="tx1"/>
          </a:solidFill>
          <a:latin typeface="+mn-lt"/>
          <a:ea typeface="+mn-ea"/>
          <a:cs typeface="+mn-cs"/>
        </a:defRPr>
      </a:lvl3pPr>
      <a:lvl4pPr marL="1097280" indent="-228600" algn="l" defTabSz="914400" rtl="0" eaLnBrk="1" latinLnBrk="0" hangingPunct="1">
        <a:lnSpc>
          <a:spcPct val="90000"/>
        </a:lnSpc>
        <a:spcBef>
          <a:spcPts val="800"/>
        </a:spcBef>
        <a:buClr>
          <a:schemeClr val="tx1"/>
        </a:buClr>
        <a:buSzPct val="100000"/>
        <a:buFont typeface="Arial" pitchFamily="34" charset="0"/>
        <a:buChar char="–"/>
        <a:defRPr sz="1600" kern="1200">
          <a:solidFill>
            <a:schemeClr val="tx1"/>
          </a:solidFill>
          <a:latin typeface="+mn-lt"/>
          <a:ea typeface="+mn-ea"/>
          <a:cs typeface="+mn-cs"/>
        </a:defRPr>
      </a:lvl4pPr>
      <a:lvl5pPr marL="1325880" indent="-228600" algn="l" defTabSz="914400" rtl="0" eaLnBrk="1" latinLnBrk="0" hangingPunct="1">
        <a:lnSpc>
          <a:spcPct val="90000"/>
        </a:lnSpc>
        <a:spcBef>
          <a:spcPts val="800"/>
        </a:spcBef>
        <a:buClr>
          <a:schemeClr val="tx1"/>
        </a:buClr>
        <a:buSzPct val="80000"/>
        <a:buFont typeface="Wingdings" pitchFamily="2" charset="2"/>
        <a:buChar char="§"/>
        <a:defRPr sz="1600" kern="1200">
          <a:solidFill>
            <a:schemeClr val="tx1"/>
          </a:solidFill>
          <a:latin typeface="+mn-lt"/>
          <a:ea typeface="+mn-ea"/>
          <a:cs typeface="+mn-cs"/>
        </a:defRPr>
      </a:lvl5pPr>
      <a:lvl6pPr marL="1554480" indent="-228600" algn="l" defTabSz="914400" rtl="0" eaLnBrk="1" latinLnBrk="0" hangingPunct="1">
        <a:lnSpc>
          <a:spcPct val="90000"/>
        </a:lnSpc>
        <a:spcBef>
          <a:spcPts val="800"/>
        </a:spcBef>
        <a:buClr>
          <a:schemeClr val="tx1"/>
        </a:buClr>
        <a:buSzPct val="100000"/>
        <a:buFont typeface="Arial" pitchFamily="34" charset="0"/>
        <a:buChar char="–"/>
        <a:defRPr sz="1600" kern="1200">
          <a:solidFill>
            <a:schemeClr val="tx1"/>
          </a:solidFill>
          <a:latin typeface="+mn-lt"/>
          <a:ea typeface="+mn-ea"/>
          <a:cs typeface="+mn-cs"/>
        </a:defRPr>
      </a:lvl6pPr>
      <a:lvl7pPr marL="1783080" indent="-228600" algn="l" defTabSz="914400" rtl="0" eaLnBrk="1" latinLnBrk="0" hangingPunct="1">
        <a:lnSpc>
          <a:spcPct val="90000"/>
        </a:lnSpc>
        <a:spcBef>
          <a:spcPts val="800"/>
        </a:spcBef>
        <a:buClr>
          <a:schemeClr val="tx1"/>
        </a:buClr>
        <a:buSzPct val="80000"/>
        <a:buFont typeface="Wingdings" pitchFamily="2" charset="2"/>
        <a:buChar char="§"/>
        <a:defRPr sz="1600" kern="1200">
          <a:solidFill>
            <a:schemeClr val="tx1"/>
          </a:solidFill>
          <a:latin typeface="+mn-lt"/>
          <a:ea typeface="+mn-ea"/>
          <a:cs typeface="+mn-cs"/>
        </a:defRPr>
      </a:lvl7pPr>
      <a:lvl8pPr marL="2011680" indent="-228600" algn="l" defTabSz="914400" rtl="0" eaLnBrk="1" latinLnBrk="0" hangingPunct="1">
        <a:lnSpc>
          <a:spcPct val="90000"/>
        </a:lnSpc>
        <a:spcBef>
          <a:spcPts val="800"/>
        </a:spcBef>
        <a:buClr>
          <a:schemeClr val="tx1"/>
        </a:buClr>
        <a:buSzPct val="100000"/>
        <a:buFont typeface="Arial" pitchFamily="34" charset="0"/>
        <a:buChar char="–"/>
        <a:defRPr sz="1600" kern="1200">
          <a:solidFill>
            <a:schemeClr val="tx1"/>
          </a:solidFill>
          <a:latin typeface="+mn-lt"/>
          <a:ea typeface="+mn-ea"/>
          <a:cs typeface="+mn-cs"/>
        </a:defRPr>
      </a:lvl8pPr>
      <a:lvl9pPr marL="2240280" indent="-228600" algn="l" defTabSz="914400" rtl="0" eaLnBrk="1" latinLnBrk="0" hangingPunct="1">
        <a:lnSpc>
          <a:spcPct val="90000"/>
        </a:lnSpc>
        <a:spcBef>
          <a:spcPts val="800"/>
        </a:spcBef>
        <a:buClr>
          <a:schemeClr val="tx1"/>
        </a:buClr>
        <a:buSzPct val="80000"/>
        <a:buFont typeface="Wingdings" pitchFamily="2" charset="2"/>
        <a:buChar char="§"/>
        <a:defRPr sz="16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p:txBody>
          <a:bodyPr rtlCol="0"/>
          <a:lstStyle/>
          <a:p>
            <a:pPr rtl="0"/>
            <a:r>
              <a:rPr lang="ru-RU" dirty="0" smtClean="0"/>
              <a:t>О</a:t>
            </a:r>
            <a:r>
              <a:rPr lang="ru" dirty="0" smtClean="0"/>
              <a:t>тветственность в корпоративных правоотношениях</a:t>
            </a:r>
            <a:endParaRPr lang="ru" dirty="0"/>
          </a:p>
        </p:txBody>
      </p:sp>
      <p:sp>
        <p:nvSpPr>
          <p:cNvPr id="3" name="Объект 2"/>
          <p:cNvSpPr>
            <a:spLocks noGrp="1"/>
          </p:cNvSpPr>
          <p:nvPr>
            <p:ph type="subTitle" idx="1"/>
          </p:nvPr>
        </p:nvSpPr>
        <p:spPr/>
        <p:txBody>
          <a:bodyPr rtlCol="0"/>
          <a:lstStyle/>
          <a:p>
            <a:pPr rtl="0"/>
            <a:endParaRPr lang="ru" dirty="0"/>
          </a:p>
        </p:txBody>
      </p:sp>
    </p:spTree>
    <p:extLst>
      <p:ext uri="{BB962C8B-B14F-4D97-AF65-F5344CB8AC3E}">
        <p14:creationId xmlns:p14="http://schemas.microsoft.com/office/powerpoint/2010/main" val="295718958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гражданско-правовой ответственности </a:t>
            </a:r>
          </a:p>
        </p:txBody>
      </p:sp>
      <p:sp>
        <p:nvSpPr>
          <p:cNvPr id="3" name="Объект 2"/>
          <p:cNvSpPr>
            <a:spLocks noGrp="1"/>
          </p:cNvSpPr>
          <p:nvPr>
            <p:ph idx="1"/>
          </p:nvPr>
        </p:nvSpPr>
        <p:spPr>
          <a:xfrm>
            <a:off x="621804" y="1844824"/>
            <a:ext cx="11089232" cy="4176464"/>
          </a:xfrm>
        </p:spPr>
        <p:txBody>
          <a:bodyPr>
            <a:normAutofit lnSpcReduction="10000"/>
          </a:bodyPr>
          <a:lstStyle/>
          <a:p>
            <a:r>
              <a:rPr lang="ru-RU" dirty="0"/>
              <a:t>К условиям гражданско-правовой ответственности (составу гражданского правонарушения) традиционно относят: противоправный характер поведения (действий или бездействия) лица, на которое предполагается возложить ответственность; наличие негативных последствий, в том числе убытков; причинную связь между действием (бездействием) и причиненными убытками; вину.</a:t>
            </a:r>
          </a:p>
          <a:p>
            <a:r>
              <a:rPr lang="ru-RU" dirty="0"/>
              <a:t>Как разъяснено в </a:t>
            </a:r>
            <a:r>
              <a:rPr lang="ru-RU" dirty="0" err="1"/>
              <a:t>абз</a:t>
            </a:r>
            <a:r>
              <a:rPr lang="ru-RU" dirty="0"/>
              <a:t>. 1 п. 12 Постановления Пленума Верховного Суда РФ от 23 июня 2015 г. N 25 "О применении судами некоторых положений раздела I части первой Гражданского кодекса Российской Федерации", по делам о возмещении убытков истец обязан доказать, что ответчик является лицом, в результате действий (бездействия) которого возник ущерб, а также факты нарушения обязательства или причинения вреда, наличие убытков (п. 2 ст. 15 ГК РФ).</a:t>
            </a:r>
          </a:p>
          <a:p>
            <a:endParaRPr lang="ru-RU" dirty="0"/>
          </a:p>
        </p:txBody>
      </p:sp>
    </p:spTree>
    <p:extLst>
      <p:ext uri="{BB962C8B-B14F-4D97-AF65-F5344CB8AC3E}">
        <p14:creationId xmlns:p14="http://schemas.microsoft.com/office/powerpoint/2010/main" val="82984424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гражданско-правовой ответственности </a:t>
            </a:r>
          </a:p>
        </p:txBody>
      </p:sp>
      <p:sp>
        <p:nvSpPr>
          <p:cNvPr id="3" name="Объект 2"/>
          <p:cNvSpPr>
            <a:spLocks noGrp="1"/>
          </p:cNvSpPr>
          <p:nvPr>
            <p:ph idx="1"/>
          </p:nvPr>
        </p:nvSpPr>
        <p:spPr>
          <a:xfrm>
            <a:off x="549796" y="1905000"/>
            <a:ext cx="11233248" cy="4332312"/>
          </a:xfrm>
        </p:spPr>
        <p:txBody>
          <a:bodyPr>
            <a:normAutofit fontScale="85000" lnSpcReduction="20000"/>
          </a:bodyPr>
          <a:lstStyle/>
          <a:p>
            <a:r>
              <a:rPr lang="ru-RU" dirty="0"/>
              <a:t>1. </a:t>
            </a:r>
            <a:r>
              <a:rPr lang="ru-RU" b="1" dirty="0"/>
              <a:t>Противоправный характер поведения.</a:t>
            </a:r>
            <a:r>
              <a:rPr lang="ru-RU" dirty="0"/>
              <a:t> Правонарушение всегда противоправно, т.е. представляет собой нарушение запрета, указанного в законе или подзаконных актах, либо невыполнение обязанности, вытекающей из нормативного правового акта или заключенного на его основе договора, </a:t>
            </a:r>
            <a:r>
              <a:rPr lang="ru-RU" b="1" dirty="0"/>
              <a:t>а применительно к корпоративным отношениям также нарушение обязанностей, вытекающих из устава, решений органов управления (общего собрания, совета директоров), внутренних документов корпорации</a:t>
            </a:r>
            <a:r>
              <a:rPr lang="ru-RU" dirty="0"/>
              <a:t>.</a:t>
            </a:r>
          </a:p>
          <a:p>
            <a:r>
              <a:rPr lang="ru-RU" dirty="0"/>
              <a:t>2. </a:t>
            </a:r>
            <a:r>
              <a:rPr lang="ru-RU" b="1" dirty="0"/>
              <a:t>Наличие негативных последствий.</a:t>
            </a:r>
            <a:r>
              <a:rPr lang="ru-RU" dirty="0"/>
              <a:t> Наличие негативных последствий, в том числе убытков, является условием имущественной ответственности</a:t>
            </a:r>
            <a:r>
              <a:rPr lang="ru-RU" dirty="0" smtClean="0"/>
              <a:t>.</a:t>
            </a:r>
          </a:p>
          <a:p>
            <a:r>
              <a:rPr lang="ru-RU" dirty="0"/>
              <a:t>Убытки, согласно </a:t>
            </a:r>
            <a:r>
              <a:rPr lang="ru-RU" dirty="0" err="1"/>
              <a:t>абз</a:t>
            </a:r>
            <a:r>
              <a:rPr lang="ru-RU" dirty="0"/>
              <a:t>. 1 п. 2 ст. 15 ГК РФ, складываются из </a:t>
            </a:r>
            <a:endParaRPr lang="ru-RU" dirty="0" smtClean="0"/>
          </a:p>
          <a:p>
            <a:r>
              <a:rPr lang="ru-RU" dirty="0" smtClean="0"/>
              <a:t>(</a:t>
            </a:r>
            <a:r>
              <a:rPr lang="ru-RU" dirty="0"/>
              <a:t>1) реального ущерба в виде расходов, которые лицо, чье право нарушено, произвело или должно будет произвести для восстановления нарушенного права, утраты или повреждения его имущества и </a:t>
            </a:r>
            <a:endParaRPr lang="ru-RU" dirty="0" smtClean="0"/>
          </a:p>
          <a:p>
            <a:r>
              <a:rPr lang="ru-RU" dirty="0" smtClean="0"/>
              <a:t>(</a:t>
            </a:r>
            <a:r>
              <a:rPr lang="ru-RU" dirty="0"/>
              <a:t>2) упущенной выгоды в виде неполученных доходов, которые это лицо получило бы при обычных условиях гражданского оборота, если бы его право не было нарушено.</a:t>
            </a:r>
          </a:p>
          <a:p>
            <a:endParaRPr lang="ru-RU" dirty="0"/>
          </a:p>
          <a:p>
            <a:endParaRPr lang="ru-RU" dirty="0"/>
          </a:p>
        </p:txBody>
      </p:sp>
    </p:spTree>
    <p:extLst>
      <p:ext uri="{BB962C8B-B14F-4D97-AF65-F5344CB8AC3E}">
        <p14:creationId xmlns:p14="http://schemas.microsoft.com/office/powerpoint/2010/main" val="74969700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гражданско-правовой ответственности </a:t>
            </a:r>
          </a:p>
        </p:txBody>
      </p:sp>
      <p:sp>
        <p:nvSpPr>
          <p:cNvPr id="3" name="Объект 2"/>
          <p:cNvSpPr>
            <a:spLocks noGrp="1"/>
          </p:cNvSpPr>
          <p:nvPr>
            <p:ph idx="1"/>
          </p:nvPr>
        </p:nvSpPr>
        <p:spPr/>
        <p:txBody>
          <a:bodyPr/>
          <a:lstStyle/>
          <a:p>
            <a:r>
              <a:rPr lang="ru-RU" dirty="0"/>
              <a:t>3. </a:t>
            </a:r>
            <a:r>
              <a:rPr lang="ru-RU" b="1" dirty="0"/>
              <a:t>Причинная связь между противоправным поведением и вредом (убытками).</a:t>
            </a:r>
            <a:r>
              <a:rPr lang="ru-RU" dirty="0"/>
              <a:t> Причинная связь между противоправным поведением и вредом (убытками) - это "взаимосвязь причины и следствия - объективно существующая разновидность взаимосвязи явлений, которая характеризуется тем, что в конкретной ситуации из двух взаимосвязанных явлений одно (причина) всегда предшествует другому и порождает его, а другое (следствие) всегда является результатом действия первого</a:t>
            </a:r>
          </a:p>
          <a:p>
            <a:endParaRPr lang="ru-RU" dirty="0"/>
          </a:p>
        </p:txBody>
      </p:sp>
    </p:spTree>
    <p:extLst>
      <p:ext uri="{BB962C8B-B14F-4D97-AF65-F5344CB8AC3E}">
        <p14:creationId xmlns:p14="http://schemas.microsoft.com/office/powerpoint/2010/main" val="234865668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гражданско-правовой ответственности </a:t>
            </a:r>
          </a:p>
        </p:txBody>
      </p:sp>
      <p:sp>
        <p:nvSpPr>
          <p:cNvPr id="3" name="Объект 2"/>
          <p:cNvSpPr>
            <a:spLocks noGrp="1"/>
          </p:cNvSpPr>
          <p:nvPr>
            <p:ph idx="1"/>
          </p:nvPr>
        </p:nvSpPr>
        <p:spPr>
          <a:xfrm>
            <a:off x="765820" y="1988840"/>
            <a:ext cx="11017224" cy="4248472"/>
          </a:xfrm>
        </p:spPr>
        <p:txBody>
          <a:bodyPr>
            <a:normAutofit fontScale="92500"/>
          </a:bodyPr>
          <a:lstStyle/>
          <a:p>
            <a:r>
              <a:rPr lang="ru-RU" dirty="0"/>
              <a:t>Согласно </a:t>
            </a:r>
            <a:r>
              <a:rPr lang="ru-RU" dirty="0" err="1"/>
              <a:t>абз</a:t>
            </a:r>
            <a:r>
              <a:rPr lang="ru-RU" dirty="0"/>
              <a:t>. 2 и 3 п. 5 Постановления Пленума Верховного Суда РФ от 24 марта 2016 г. N 7 "О применении судами некоторых положений Гражданского кодекса Российской Федерации об ответственности за нарушение обязательств" при установлении причинной связи между нарушением обязательства и убытками необходимо учитывать, в частности, то, к каким последствиям в обычных условиях гражданского оборота могло привести подобное нарушение. Если возникновение убытков, возмещения которых требует кредитор, является обычным последствием допущенного должником нарушения обязательства, то наличие причинной связи между нарушением и доказанными кредитором убытками предполагается.</a:t>
            </a:r>
          </a:p>
          <a:p>
            <a:r>
              <a:rPr lang="ru-RU" dirty="0"/>
              <a:t>Должник, опровергающий доводы кредитора относительно причинной связи между своим поведением и убытками кредитора, не лишен возможности представить доказательства существования иной причины возникновения этих убытков.</a:t>
            </a:r>
          </a:p>
          <a:p>
            <a:endParaRPr lang="ru-RU" dirty="0"/>
          </a:p>
        </p:txBody>
      </p:sp>
    </p:spTree>
    <p:extLst>
      <p:ext uri="{BB962C8B-B14F-4D97-AF65-F5344CB8AC3E}">
        <p14:creationId xmlns:p14="http://schemas.microsoft.com/office/powerpoint/2010/main" val="394014698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гражданско-правовой ответственности </a:t>
            </a:r>
          </a:p>
        </p:txBody>
      </p:sp>
      <p:sp>
        <p:nvSpPr>
          <p:cNvPr id="3" name="Объект 2"/>
          <p:cNvSpPr>
            <a:spLocks noGrp="1"/>
          </p:cNvSpPr>
          <p:nvPr>
            <p:ph idx="1"/>
          </p:nvPr>
        </p:nvSpPr>
        <p:spPr>
          <a:xfrm>
            <a:off x="1522876" y="1905000"/>
            <a:ext cx="10116152" cy="4116288"/>
          </a:xfrm>
        </p:spPr>
        <p:txBody>
          <a:bodyPr>
            <a:normAutofit lnSpcReduction="10000"/>
          </a:bodyPr>
          <a:lstStyle/>
          <a:p>
            <a:r>
              <a:rPr lang="ru-RU" dirty="0"/>
              <a:t>4. </a:t>
            </a:r>
            <a:r>
              <a:rPr lang="ru-RU" b="1" dirty="0"/>
              <a:t>Вина в совершении правонарушения.</a:t>
            </a:r>
            <a:r>
              <a:rPr lang="ru-RU" dirty="0"/>
              <a:t> Вина, будучи одним из условий гражданско-правовой ответственности, рассматривается нами не как психическое отношение лица к происходящему (что характерно для административной и уголовной сферы), а как "непринятие объективно возможных мер по устранению или недопущению отрицательных результатов своих действий, диктуемых обстоятельствами конкретной ситуации"</a:t>
            </a:r>
          </a:p>
          <a:p>
            <a:r>
              <a:rPr lang="ru-RU" dirty="0"/>
              <a:t>Такое толкование следует из п. 1 ст. 401 ГК РФ, согласно которому лицо признается невиновным, если при той степени заботливости и осмотрительности, какая от него требовалась по характеру обязательства и условиям оборота, оно приняло все меры для надлежащего исполнения обязательства.</a:t>
            </a:r>
          </a:p>
          <a:p>
            <a:endParaRPr lang="ru-RU" dirty="0"/>
          </a:p>
        </p:txBody>
      </p:sp>
    </p:spTree>
    <p:extLst>
      <p:ext uri="{BB962C8B-B14F-4D97-AF65-F5344CB8AC3E}">
        <p14:creationId xmlns:p14="http://schemas.microsoft.com/office/powerpoint/2010/main" val="356379489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гражданско-правовой ответственности </a:t>
            </a:r>
          </a:p>
        </p:txBody>
      </p:sp>
      <p:sp>
        <p:nvSpPr>
          <p:cNvPr id="3" name="Объект 2"/>
          <p:cNvSpPr>
            <a:spLocks noGrp="1"/>
          </p:cNvSpPr>
          <p:nvPr>
            <p:ph idx="1"/>
          </p:nvPr>
        </p:nvSpPr>
        <p:spPr/>
        <p:txBody>
          <a:bodyPr/>
          <a:lstStyle/>
          <a:p>
            <a:r>
              <a:rPr lang="ru-RU" b="1" dirty="0"/>
              <a:t>Следует отличать юридическую ответственность от мер защиты субъективных гражданских прав. В отличие от мер защиты субъективных прав, которые призваны восстановить нарушенные права потерпевшего, меры юридической ответственности состоят в новых, обременяющих лицо обязанностях.</a:t>
            </a:r>
            <a:endParaRPr lang="ru-RU" dirty="0"/>
          </a:p>
          <a:p>
            <a:r>
              <a:rPr lang="ru-RU" dirty="0"/>
              <a:t>Поскольку юридическая ответственность - следствие правонарушения, это влечет за собой возложение на правонарушителя обременений - наказания, штрафных и иных санкций и дополнительных обязанностей</a:t>
            </a:r>
          </a:p>
          <a:p>
            <a:endParaRPr lang="ru-RU" dirty="0"/>
          </a:p>
        </p:txBody>
      </p:sp>
    </p:spTree>
    <p:extLst>
      <p:ext uri="{BB962C8B-B14F-4D97-AF65-F5344CB8AC3E}">
        <p14:creationId xmlns:p14="http://schemas.microsoft.com/office/powerpoint/2010/main" val="116340631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гражданско-правовой ответственности </a:t>
            </a:r>
          </a:p>
        </p:txBody>
      </p:sp>
      <p:sp>
        <p:nvSpPr>
          <p:cNvPr id="3" name="Объект 2"/>
          <p:cNvSpPr>
            <a:spLocks noGrp="1"/>
          </p:cNvSpPr>
          <p:nvPr>
            <p:ph idx="1"/>
          </p:nvPr>
        </p:nvSpPr>
        <p:spPr>
          <a:xfrm>
            <a:off x="261764" y="1905000"/>
            <a:ext cx="11017224" cy="4260304"/>
          </a:xfrm>
        </p:spPr>
        <p:txBody>
          <a:bodyPr>
            <a:normAutofit fontScale="92500" lnSpcReduction="20000"/>
          </a:bodyPr>
          <a:lstStyle/>
          <a:p>
            <a:r>
              <a:rPr lang="ru-RU" dirty="0"/>
              <a:t>Применительно </a:t>
            </a:r>
            <a:r>
              <a:rPr lang="ru-RU" b="1" dirty="0">
                <a:solidFill>
                  <a:srgbClr val="FF0000"/>
                </a:solidFill>
              </a:rPr>
              <a:t>к корпоративным правоотношениям </a:t>
            </a:r>
            <a:r>
              <a:rPr lang="ru-RU" dirty="0"/>
              <a:t>следует заключить, что между мерами защиты и мерами ответственности в этой сфере очень тонкая грань. </a:t>
            </a:r>
            <a:endParaRPr lang="ru-RU" dirty="0" smtClean="0"/>
          </a:p>
          <a:p>
            <a:r>
              <a:rPr lang="ru-RU" dirty="0" smtClean="0"/>
              <a:t>Даже </a:t>
            </a:r>
            <a:r>
              <a:rPr lang="ru-RU" dirty="0"/>
              <a:t>в тех случаях, когда в тексте законодательного акта мера воздействия именуется как ответственность, при детальном рассмотрении оказывается, что это один из способов защиты субъективных прав. Например, ответственность учредителей по обязательствам до создания хозяйственного общества, а также ответственность общества по обязательствам учредителей или ответственность участников, не полностью оплативших акции (доли), с нашей точки зрения, вполне могут быть отнесены к мерам защиты. </a:t>
            </a:r>
            <a:endParaRPr lang="ru-RU" dirty="0" smtClean="0"/>
          </a:p>
          <a:p>
            <a:r>
              <a:rPr lang="ru-RU" dirty="0" smtClean="0"/>
              <a:t>Так</a:t>
            </a:r>
            <a:r>
              <a:rPr lang="ru-RU" dirty="0"/>
              <a:t>, в действиях учредителей (участников) может не быть вины как субъективного условия ответственности, может отсутствовать причинная связь между неоплатой уставного капитала и убытками, которые возникли вследствие этого, при этом такие обстоятельства не освобождают учредителей (участников), не оплативших акции (доли), от ответственности.</a:t>
            </a:r>
          </a:p>
          <a:p>
            <a:endParaRPr lang="ru-RU" dirty="0"/>
          </a:p>
        </p:txBody>
      </p:sp>
    </p:spTree>
    <p:extLst>
      <p:ext uri="{BB962C8B-B14F-4D97-AF65-F5344CB8AC3E}">
        <p14:creationId xmlns:p14="http://schemas.microsoft.com/office/powerpoint/2010/main" val="67363036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Виды гражданско-правовой ответственности </a:t>
            </a:r>
          </a:p>
        </p:txBody>
      </p:sp>
      <p:sp>
        <p:nvSpPr>
          <p:cNvPr id="3" name="Объект 2"/>
          <p:cNvSpPr>
            <a:spLocks noGrp="1"/>
          </p:cNvSpPr>
          <p:nvPr>
            <p:ph idx="1"/>
          </p:nvPr>
        </p:nvSpPr>
        <p:spPr>
          <a:xfrm>
            <a:off x="621804" y="1988840"/>
            <a:ext cx="11017224" cy="4176464"/>
          </a:xfrm>
        </p:spPr>
        <p:txBody>
          <a:bodyPr>
            <a:normAutofit fontScale="92500" lnSpcReduction="20000"/>
          </a:bodyPr>
          <a:lstStyle/>
          <a:p>
            <a:r>
              <a:rPr lang="ru-RU" dirty="0"/>
              <a:t>Классификация гражданско-правовой ответственности на отдельные виды может осуществляться по различным критериям.</a:t>
            </a:r>
          </a:p>
          <a:p>
            <a:r>
              <a:rPr lang="ru-RU" dirty="0"/>
              <a:t>Так, </a:t>
            </a:r>
            <a:r>
              <a:rPr lang="ru-RU" b="1" dirty="0"/>
              <a:t>в зависимости от основания возникновения</a:t>
            </a:r>
            <a:r>
              <a:rPr lang="ru-RU" dirty="0"/>
              <a:t> различают договорную и внедоговорную ответственность. </a:t>
            </a:r>
            <a:r>
              <a:rPr lang="ru-RU" b="1" dirty="0"/>
              <a:t>Договорная ответственность</a:t>
            </a:r>
            <a:r>
              <a:rPr lang="ru-RU" dirty="0"/>
              <a:t> представляет собой санкцию за нарушение договорного обязательства. </a:t>
            </a:r>
            <a:r>
              <a:rPr lang="ru-RU" b="1" dirty="0"/>
              <a:t>Внедоговорная ответственность</a:t>
            </a:r>
            <a:r>
              <a:rPr lang="ru-RU" dirty="0"/>
              <a:t> имеет место тогда, когда соответствующая санкция применяется к правонарушителю, не состоящему в договорных отношениях с потерпевшим. Разновидностью внедоговорной ответственности является </a:t>
            </a:r>
            <a:r>
              <a:rPr lang="ru-RU" b="1" dirty="0" err="1"/>
              <a:t>деликтная</a:t>
            </a:r>
            <a:r>
              <a:rPr lang="ru-RU" b="1" dirty="0"/>
              <a:t> ответственность</a:t>
            </a:r>
            <a:r>
              <a:rPr lang="ru-RU" dirty="0"/>
              <a:t>, вытекающая из причинения вреда.</a:t>
            </a:r>
          </a:p>
          <a:p>
            <a:r>
              <a:rPr lang="ru-RU" dirty="0"/>
              <a:t>Ответственность можно классифицировать на виды </a:t>
            </a:r>
            <a:r>
              <a:rPr lang="ru-RU" b="1" dirty="0"/>
              <a:t>в зависимости от множественности лиц на стороне должника</a:t>
            </a:r>
            <a:r>
              <a:rPr lang="ru-RU" dirty="0"/>
              <a:t>. Если на стороне должника участвуют несколько лиц, вопрос о размере ответственности каждого из них решается в зависимости от того, является ли обязательство долевым, солидарным или субсидиарным.</a:t>
            </a:r>
          </a:p>
          <a:p>
            <a:endParaRPr lang="ru-RU" dirty="0"/>
          </a:p>
        </p:txBody>
      </p:sp>
    </p:spTree>
    <p:extLst>
      <p:ext uri="{BB962C8B-B14F-4D97-AF65-F5344CB8AC3E}">
        <p14:creationId xmlns:p14="http://schemas.microsoft.com/office/powerpoint/2010/main" val="182951618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Виды гражданско-правовой ответственности </a:t>
            </a:r>
          </a:p>
        </p:txBody>
      </p:sp>
      <p:sp>
        <p:nvSpPr>
          <p:cNvPr id="3" name="Объект 2"/>
          <p:cNvSpPr>
            <a:spLocks noGrp="1"/>
          </p:cNvSpPr>
          <p:nvPr>
            <p:ph idx="1"/>
          </p:nvPr>
        </p:nvSpPr>
        <p:spPr>
          <a:xfrm>
            <a:off x="405780" y="2060848"/>
            <a:ext cx="11233248" cy="4032448"/>
          </a:xfrm>
        </p:spPr>
        <p:txBody>
          <a:bodyPr>
            <a:normAutofit fontScale="92500" lnSpcReduction="20000"/>
          </a:bodyPr>
          <a:lstStyle/>
          <a:p>
            <a:r>
              <a:rPr lang="ru-RU" b="1" dirty="0"/>
              <a:t>Долевая ответственность</a:t>
            </a:r>
            <a:r>
              <a:rPr lang="ru-RU" dirty="0"/>
              <a:t> означает, что каждый из субъектов ответственности отвечает в пределах приходящейся на него доли. Должник несет ответственность перед кредитором лишь в той части обязательства, которая падает на него в результате неисполнения или ненадлежащего исполнения обязательства. Долевая ответственность применяется во всех случаях, если законом или договором не установлена солидарная или субсидиарная ответственность, т.е. она имеет характер общего правила. Также характер общего правила имеет то, что доли каждого из должников признаются равными, если не установлено иное.</a:t>
            </a:r>
          </a:p>
          <a:p>
            <a:r>
              <a:rPr lang="ru-RU" b="1" dirty="0"/>
              <a:t>Солидарная ответственность</a:t>
            </a:r>
            <a:r>
              <a:rPr lang="ru-RU" dirty="0"/>
              <a:t> применяется в случаях, установленных законом, иным правовым актом, или если она предусмотрена соглашением сторон. При солидарной ответственности кредитор (потерпевший) вправе предъявить требование ко всем должникам совместно или к любому из них в отдельности, притом как полностью, так и в части. Кредитор, не получивший полного удовлетворения от одного из солидарных должников, имеет право требовать недополученное от остальных солидарных должников (ст. 323 ГК РФ</a:t>
            </a:r>
            <a:r>
              <a:rPr lang="ru-RU" dirty="0" smtClean="0"/>
              <a:t>).</a:t>
            </a:r>
            <a:endParaRPr lang="ru-RU" dirty="0"/>
          </a:p>
          <a:p>
            <a:endParaRPr lang="ru-RU" dirty="0"/>
          </a:p>
        </p:txBody>
      </p:sp>
    </p:spTree>
    <p:extLst>
      <p:ext uri="{BB962C8B-B14F-4D97-AF65-F5344CB8AC3E}">
        <p14:creationId xmlns:p14="http://schemas.microsoft.com/office/powerpoint/2010/main" val="316520640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Виды гражданско-правовой ответственности </a:t>
            </a:r>
          </a:p>
        </p:txBody>
      </p:sp>
      <p:sp>
        <p:nvSpPr>
          <p:cNvPr id="3" name="Объект 2"/>
          <p:cNvSpPr>
            <a:spLocks noGrp="1"/>
          </p:cNvSpPr>
          <p:nvPr>
            <p:ph idx="1"/>
          </p:nvPr>
        </p:nvSpPr>
        <p:spPr>
          <a:xfrm>
            <a:off x="621804" y="1988840"/>
            <a:ext cx="10945216" cy="4104456"/>
          </a:xfrm>
        </p:spPr>
        <p:txBody>
          <a:bodyPr>
            <a:normAutofit fontScale="92500" lnSpcReduction="10000"/>
          </a:bodyPr>
          <a:lstStyle/>
          <a:p>
            <a:r>
              <a:rPr lang="ru-RU" dirty="0"/>
              <a:t>Как отмечают Н.В. Козлова и С.Ю. Филиппова, "условием солидарной ответственности управляющих в силу закона является совместность причинения ими убытков. Под совместностью следует понимать действия субъектов, обусловленные общим замыслом, единой целью, скоординированные и влекущие как следствие такой координации единые имущественные последствия для юридического лица. Представляется, что о совместном причинении можно говорить только при одновременном участии в управлении юридическим лицом нескольких субъектов.</a:t>
            </a:r>
          </a:p>
          <a:p>
            <a:r>
              <a:rPr lang="ru-RU" dirty="0"/>
              <a:t>Если разные лица действовали независимо друг от друга, в разное время, без координации общих действий, солидарная ответственность не наступает. В этом случае необходимо устанавливать неблагоприятные последствия, наступившие в результате действий (бездействия) каждого из таких лиц; причинную связь между поведением субъекта и последствиями его поведения; вину данного лица. Каждый из этих субъектов отвечает только за собственные действия (бездействие)"</a:t>
            </a:r>
          </a:p>
          <a:p>
            <a:endParaRPr lang="ru-RU" dirty="0"/>
          </a:p>
        </p:txBody>
      </p:sp>
    </p:spTree>
    <p:extLst>
      <p:ext uri="{BB962C8B-B14F-4D97-AF65-F5344CB8AC3E}">
        <p14:creationId xmlns:p14="http://schemas.microsoft.com/office/powerpoint/2010/main" val="276253974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Понятия</a:t>
            </a:r>
            <a:endParaRPr lang="ru-RU" dirty="0"/>
          </a:p>
        </p:txBody>
      </p:sp>
      <p:sp>
        <p:nvSpPr>
          <p:cNvPr id="3" name="Объект 2"/>
          <p:cNvSpPr>
            <a:spLocks noGrp="1"/>
          </p:cNvSpPr>
          <p:nvPr>
            <p:ph idx="1"/>
          </p:nvPr>
        </p:nvSpPr>
        <p:spPr>
          <a:xfrm>
            <a:off x="405780" y="1676400"/>
            <a:ext cx="11305256" cy="4344888"/>
          </a:xfrm>
        </p:spPr>
        <p:txBody>
          <a:bodyPr>
            <a:normAutofit fontScale="92500" lnSpcReduction="20000"/>
          </a:bodyPr>
          <a:lstStyle/>
          <a:p>
            <a:r>
              <a:rPr lang="ru-RU" b="1" dirty="0"/>
              <a:t>Вина (как условие гражданско-правовой ответственности</a:t>
            </a:r>
            <a:r>
              <a:rPr lang="ru-RU" dirty="0"/>
              <a:t>) - непринятие лицом объективно возможных мер по устранению или недопущению отрицательных результатов своих действий.</a:t>
            </a:r>
          </a:p>
          <a:p>
            <a:r>
              <a:rPr lang="ru-RU" b="1" dirty="0"/>
              <a:t>Внедоговорная ответственность </a:t>
            </a:r>
            <a:r>
              <a:rPr lang="ru-RU" dirty="0"/>
              <a:t>- санкция, которая применяется к правонарушителю, не состоящему в договорных отношениях с потерпевшим.</a:t>
            </a:r>
          </a:p>
          <a:p>
            <a:r>
              <a:rPr lang="ru-RU" b="1" dirty="0" err="1"/>
              <a:t>Деликтная</a:t>
            </a:r>
            <a:r>
              <a:rPr lang="ru-RU" b="1" dirty="0"/>
              <a:t> ответственность </a:t>
            </a:r>
            <a:r>
              <a:rPr lang="ru-RU" dirty="0"/>
              <a:t>- разновидность внедоговорной ответственности, основанием которой является правонарушение.</a:t>
            </a:r>
          </a:p>
          <a:p>
            <a:r>
              <a:rPr lang="ru-RU" b="1" dirty="0"/>
              <a:t>Договорная ответственность </a:t>
            </a:r>
            <a:r>
              <a:rPr lang="ru-RU" dirty="0"/>
              <a:t>- санкция за нарушение договорного обязательства, установленная законом и (или) договором.</a:t>
            </a:r>
          </a:p>
          <a:p>
            <a:r>
              <a:rPr lang="ru-RU" b="1" dirty="0"/>
              <a:t>Дочернее общество </a:t>
            </a:r>
            <a:r>
              <a:rPr lang="ru-RU" dirty="0"/>
              <a:t>- общество, в котором другое (основное) хозяйственное товарищество или общество в силу преобладающего участия в его уставном капитале, либо в соответствии с заключенным между ними договором, либо иным образом имеет возможность определять решения, принимаемые таким обществом.</a:t>
            </a:r>
          </a:p>
          <a:p>
            <a:endParaRPr lang="ru-RU" dirty="0"/>
          </a:p>
        </p:txBody>
      </p:sp>
    </p:spTree>
    <p:extLst>
      <p:ext uri="{BB962C8B-B14F-4D97-AF65-F5344CB8AC3E}">
        <p14:creationId xmlns:p14="http://schemas.microsoft.com/office/powerpoint/2010/main" val="190634405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Виды гражданско-правовой ответственности </a:t>
            </a:r>
          </a:p>
        </p:txBody>
      </p:sp>
      <p:sp>
        <p:nvSpPr>
          <p:cNvPr id="3" name="Объект 2"/>
          <p:cNvSpPr>
            <a:spLocks noGrp="1"/>
          </p:cNvSpPr>
          <p:nvPr>
            <p:ph idx="1"/>
          </p:nvPr>
        </p:nvSpPr>
        <p:spPr>
          <a:xfrm>
            <a:off x="477788" y="1916832"/>
            <a:ext cx="11089232" cy="4176464"/>
          </a:xfrm>
        </p:spPr>
        <p:txBody>
          <a:bodyPr>
            <a:normAutofit fontScale="92500" lnSpcReduction="20000"/>
          </a:bodyPr>
          <a:lstStyle/>
          <a:p>
            <a:r>
              <a:rPr lang="ru-RU" b="1"/>
              <a:t>Субсидиарная ответственность</a:t>
            </a:r>
            <a:r>
              <a:rPr lang="ru-RU"/>
              <a:t>, как и солидарная, применяется в случаях, установленных законодательством или договором. </a:t>
            </a:r>
            <a:r>
              <a:rPr lang="ru-RU" dirty="0"/>
              <a:t>При субсидиарной ответственности субсидиарный должник несет дополнительную ответственность по отношению к ответственности, которую несет основной должник.</a:t>
            </a:r>
          </a:p>
          <a:p>
            <a:r>
              <a:rPr lang="ru-RU" dirty="0"/>
              <a:t>Выделяют </a:t>
            </a:r>
            <a:r>
              <a:rPr lang="ru-RU" b="1" dirty="0"/>
              <a:t>регрессную ответственность</a:t>
            </a:r>
            <a:r>
              <a:rPr lang="ru-RU" dirty="0"/>
              <a:t>, которая возникает в случае последующего возложения на виновное лицо обязанности возмещения причиненных им убытков, которые первоначально были компенсированы потерпевшему иным лицом в силу закона или договора.</a:t>
            </a:r>
          </a:p>
          <a:p>
            <a:r>
              <a:rPr lang="ru-RU" dirty="0"/>
              <a:t>Целью регрессной ответственности является переложение убытков на лицо, ответственное в их наступлении, а также восстановление имущественного положения регредиента, который понес убытки, исполнив обязательство за или по вине регрессата.</a:t>
            </a:r>
          </a:p>
          <a:p>
            <a:r>
              <a:rPr lang="ru-RU" dirty="0"/>
              <a:t>Указанные виды гражданско-правовой (имущественной) ответственности существуют и в сфере корпоративных отношений.</a:t>
            </a:r>
          </a:p>
          <a:p>
            <a:endParaRPr lang="ru-RU" dirty="0"/>
          </a:p>
        </p:txBody>
      </p:sp>
    </p:spTree>
    <p:extLst>
      <p:ext uri="{BB962C8B-B14F-4D97-AF65-F5344CB8AC3E}">
        <p14:creationId xmlns:p14="http://schemas.microsoft.com/office/powerpoint/2010/main" val="323504773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Понятие и цели гражданско-правовой ответственности в корпоративных правоотношениях </a:t>
            </a:r>
          </a:p>
        </p:txBody>
      </p:sp>
      <p:sp>
        <p:nvSpPr>
          <p:cNvPr id="3" name="Объект 2"/>
          <p:cNvSpPr>
            <a:spLocks noGrp="1"/>
          </p:cNvSpPr>
          <p:nvPr>
            <p:ph idx="1"/>
          </p:nvPr>
        </p:nvSpPr>
        <p:spPr>
          <a:xfrm>
            <a:off x="477788" y="1988840"/>
            <a:ext cx="11161240" cy="4104456"/>
          </a:xfrm>
        </p:spPr>
        <p:txBody>
          <a:bodyPr/>
          <a:lstStyle/>
          <a:p>
            <a:r>
              <a:rPr lang="ru-RU" dirty="0"/>
              <a:t>Для начала следует уточнить, что мы понимаем под гражданско-правовой ответственностью в корпоративных правоотношениях или отношениях, связанных с участием в корпоративных организациях или с управлением ими, как это определено в п. 1 ст. 2 ГК РФ.</a:t>
            </a:r>
          </a:p>
          <a:p>
            <a:r>
              <a:rPr lang="ru-RU" b="1" dirty="0"/>
              <a:t>Гражданско-правовая ответственность в корпоративных правоотношениях - это имущественная ответственность, применяемая к участникам этих правоотношений - к корпорации, ее участникам (членам корпорации), а также членам ее органов управления</a:t>
            </a:r>
            <a:endParaRPr lang="ru-RU" dirty="0"/>
          </a:p>
          <a:p>
            <a:endParaRPr lang="ru-RU" dirty="0"/>
          </a:p>
        </p:txBody>
      </p:sp>
    </p:spTree>
    <p:extLst>
      <p:ext uri="{BB962C8B-B14F-4D97-AF65-F5344CB8AC3E}">
        <p14:creationId xmlns:p14="http://schemas.microsoft.com/office/powerpoint/2010/main" val="73505185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Понятие и цели гражданско-правовой ответственности в корпоративных правоотношениях </a:t>
            </a:r>
          </a:p>
        </p:txBody>
      </p:sp>
      <p:sp>
        <p:nvSpPr>
          <p:cNvPr id="3" name="Объект 2"/>
          <p:cNvSpPr>
            <a:spLocks noGrp="1"/>
          </p:cNvSpPr>
          <p:nvPr>
            <p:ph idx="1"/>
          </p:nvPr>
        </p:nvSpPr>
        <p:spPr>
          <a:xfrm>
            <a:off x="909836" y="1844824"/>
            <a:ext cx="10801200" cy="4392488"/>
          </a:xfrm>
        </p:spPr>
        <p:txBody>
          <a:bodyPr>
            <a:normAutofit/>
          </a:bodyPr>
          <a:lstStyle/>
          <a:p>
            <a:r>
              <a:rPr lang="ru-RU" b="1" dirty="0"/>
              <a:t>Гражданско-правовая ответственность субъектов корпоративных отношений не является ответственностью, связанной с предпринимательской деятельностью</a:t>
            </a:r>
            <a:r>
              <a:rPr lang="ru-RU" dirty="0"/>
              <a:t>, хотя многие корпорации участвуют в предпринимательской деятельности (коммерческие корпоративные организации) или в деятельности, приносящей доход (некоммерческие корпоративные организации). </a:t>
            </a:r>
            <a:endParaRPr lang="ru-RU" dirty="0" smtClean="0"/>
          </a:p>
          <a:p>
            <a:r>
              <a:rPr lang="ru-RU" dirty="0" smtClean="0"/>
              <a:t>Однако </a:t>
            </a:r>
            <a:r>
              <a:rPr lang="ru-RU" dirty="0"/>
              <a:t>следует отличать внутренние корпоративные отношения и отношения, связанные с деятельностью корпорации во внешнем имущественном обороте. Известна позиция Конституционного Суда РФ применительно к акционерным обществам, согласно которой </a:t>
            </a:r>
            <a:r>
              <a:rPr lang="ru-RU" b="1" dirty="0"/>
              <a:t>деятельность акционеров не является предпринимательской, а относится к иной не запрещенной законом экономической деятельности</a:t>
            </a:r>
            <a:endParaRPr lang="ru-RU" dirty="0"/>
          </a:p>
          <a:p>
            <a:endParaRPr lang="ru-RU" dirty="0"/>
          </a:p>
        </p:txBody>
      </p:sp>
    </p:spTree>
    <p:extLst>
      <p:ext uri="{BB962C8B-B14F-4D97-AF65-F5344CB8AC3E}">
        <p14:creationId xmlns:p14="http://schemas.microsoft.com/office/powerpoint/2010/main" val="413696950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Понятие и цели гражданско-правовой ответственности в корпоративных правоотношениях </a:t>
            </a:r>
          </a:p>
        </p:txBody>
      </p:sp>
      <p:sp>
        <p:nvSpPr>
          <p:cNvPr id="3" name="Объект 2"/>
          <p:cNvSpPr>
            <a:spLocks noGrp="1"/>
          </p:cNvSpPr>
          <p:nvPr>
            <p:ph idx="1"/>
          </p:nvPr>
        </p:nvSpPr>
        <p:spPr>
          <a:xfrm>
            <a:off x="549796" y="2060848"/>
            <a:ext cx="10945216" cy="3960440"/>
          </a:xfrm>
        </p:spPr>
        <p:txBody>
          <a:bodyPr>
            <a:normAutofit fontScale="85000" lnSpcReduction="20000"/>
          </a:bodyPr>
          <a:lstStyle/>
          <a:p>
            <a:r>
              <a:rPr lang="ru-RU" dirty="0"/>
              <a:t>Основной функцией ответственности в корпоративных правоотношениях является </a:t>
            </a:r>
            <a:r>
              <a:rPr lang="ru-RU" b="1" dirty="0"/>
              <a:t>восстановительная или компенсационная функция</a:t>
            </a:r>
            <a:r>
              <a:rPr lang="ru-RU" dirty="0"/>
              <a:t> </a:t>
            </a:r>
            <a:r>
              <a:rPr lang="ru-RU" dirty="0" smtClean="0"/>
              <a:t>, </a:t>
            </a:r>
            <a:r>
              <a:rPr lang="ru-RU" dirty="0"/>
              <a:t>поскольку ее цель - не покарать виновного, а восстановить имущественное положение, существовавшее до нарушения права. Применительно к ответственности членов органов управления корпораций значение имеют также </a:t>
            </a:r>
            <a:r>
              <a:rPr lang="ru-RU" b="1" dirty="0"/>
              <a:t>превентивная</a:t>
            </a:r>
            <a:r>
              <a:rPr lang="ru-RU" dirty="0"/>
              <a:t> и </a:t>
            </a:r>
            <a:r>
              <a:rPr lang="ru-RU" b="1" dirty="0"/>
              <a:t>стимулирующая</a:t>
            </a:r>
            <a:r>
              <a:rPr lang="ru-RU" dirty="0"/>
              <a:t> функции - ожидание негативных правовых последствий предостерегает лицо от совершения ошибок и возможных злоупотреблений и мотивирует его на разумное и добросовестное исполнение обязанностей.</a:t>
            </a:r>
          </a:p>
          <a:p>
            <a:r>
              <a:rPr lang="ru-RU" i="1" dirty="0"/>
              <a:t>В Постановлении Пленума ВАС РФ от 30 июля 2013 г. N 62 "О некоторых вопросах возмещения убытков лицами, входящими в состав органов юридического лица" подтверждается компенсационная природа гражданско-правовой ответственности директора. В частности, если ущерб, причиненный юридическому лицу, уже возмещен путем использования иных мер защиты, в том числе путем взыскания убытков с непосредственного </a:t>
            </a:r>
            <a:r>
              <a:rPr lang="ru-RU" i="1" dirty="0" err="1"/>
              <a:t>причинителя</a:t>
            </a:r>
            <a:r>
              <a:rPr lang="ru-RU" i="1" dirty="0"/>
              <a:t> вреда (например, работника и контрагента), то в удовлетворении требований к директору о возмещении убытков должно быть отказано (п. 8).</a:t>
            </a:r>
          </a:p>
          <a:p>
            <a:endParaRPr lang="ru-RU" dirty="0"/>
          </a:p>
        </p:txBody>
      </p:sp>
    </p:spTree>
    <p:extLst>
      <p:ext uri="{BB962C8B-B14F-4D97-AF65-F5344CB8AC3E}">
        <p14:creationId xmlns:p14="http://schemas.microsoft.com/office/powerpoint/2010/main" val="123563949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Особенности и виды юридической ответственности в корпоративных правоотношениях </a:t>
            </a:r>
          </a:p>
        </p:txBody>
      </p:sp>
      <p:sp>
        <p:nvSpPr>
          <p:cNvPr id="3" name="Объект 2"/>
          <p:cNvSpPr>
            <a:spLocks noGrp="1"/>
          </p:cNvSpPr>
          <p:nvPr>
            <p:ph idx="1"/>
          </p:nvPr>
        </p:nvSpPr>
        <p:spPr>
          <a:xfrm>
            <a:off x="837828" y="2060848"/>
            <a:ext cx="10801200" cy="3960440"/>
          </a:xfrm>
        </p:spPr>
        <p:txBody>
          <a:bodyPr>
            <a:normAutofit fontScale="85000" lnSpcReduction="10000"/>
          </a:bodyPr>
          <a:lstStyle/>
          <a:p>
            <a:r>
              <a:rPr lang="ru-RU" dirty="0"/>
              <a:t>Обладает ли ответственность в корпоративных правоотношениях такими квалифицирующими особенностями, которые позволяют рассматривать ее как самостоятельный вид ответственности?</a:t>
            </a:r>
          </a:p>
          <a:p>
            <a:r>
              <a:rPr lang="ru-RU" dirty="0"/>
              <a:t>В литературе встречаются различные подходы на этот счет.</a:t>
            </a:r>
          </a:p>
          <a:p>
            <a:r>
              <a:rPr lang="ru-RU" dirty="0"/>
              <a:t>Так, О.В. Гутников под корпоративной ответственностью понимает ответственность за нарушение корпоративных обязанностей, которая отличается как от ответственности за нарушение договорных обязательств (договорной ответственности), так и от ответственности за деликт и является особым видом гражданско-правовой </a:t>
            </a:r>
            <a:r>
              <a:rPr lang="ru-RU" dirty="0" smtClean="0"/>
              <a:t>ответственности</a:t>
            </a:r>
          </a:p>
          <a:p>
            <a:r>
              <a:rPr lang="ru-RU" dirty="0"/>
              <a:t>А.Е. </a:t>
            </a:r>
            <a:r>
              <a:rPr lang="ru-RU" dirty="0" err="1"/>
              <a:t>Молотников</a:t>
            </a:r>
            <a:r>
              <a:rPr lang="ru-RU" dirty="0"/>
              <a:t> обосновывает понятие "акционерная ответственность", рассматривая акционерную ответственность как разновидность юридической ответственности, применяемой к участникам акционерных правоотношений и предусмотренной санкциями норм гражданского, уголовного, административного и трудового </a:t>
            </a:r>
            <a:r>
              <a:rPr lang="ru-RU" dirty="0" smtClean="0"/>
              <a:t>права</a:t>
            </a:r>
            <a:endParaRPr lang="ru-RU" dirty="0"/>
          </a:p>
          <a:p>
            <a:endParaRPr lang="ru-RU" dirty="0"/>
          </a:p>
        </p:txBody>
      </p:sp>
    </p:spTree>
    <p:extLst>
      <p:ext uri="{BB962C8B-B14F-4D97-AF65-F5344CB8AC3E}">
        <p14:creationId xmlns:p14="http://schemas.microsoft.com/office/powerpoint/2010/main" val="18795983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Особенности и виды юридической ответственности в корпоративных правоотношениях </a:t>
            </a:r>
          </a:p>
        </p:txBody>
      </p:sp>
      <p:sp>
        <p:nvSpPr>
          <p:cNvPr id="3" name="Объект 2"/>
          <p:cNvSpPr>
            <a:spLocks noGrp="1"/>
          </p:cNvSpPr>
          <p:nvPr>
            <p:ph idx="1"/>
          </p:nvPr>
        </p:nvSpPr>
        <p:spPr>
          <a:xfrm>
            <a:off x="909836" y="1916832"/>
            <a:ext cx="10513168" cy="4032448"/>
          </a:xfrm>
        </p:spPr>
        <p:txBody>
          <a:bodyPr>
            <a:normAutofit fontScale="92500" lnSpcReduction="20000"/>
          </a:bodyPr>
          <a:lstStyle/>
          <a:p>
            <a:endParaRPr lang="ru-RU" dirty="0"/>
          </a:p>
          <a:p>
            <a:r>
              <a:rPr lang="ru-RU" b="1" dirty="0"/>
              <a:t>Представляется нецелесообразным выделение в доктрине некой </a:t>
            </a:r>
            <a:r>
              <a:rPr lang="ru-RU" b="1" dirty="0" err="1"/>
              <a:t>полиотраслевой</a:t>
            </a:r>
            <a:r>
              <a:rPr lang="ru-RU" b="1" dirty="0"/>
              <a:t> (многоотраслевой) корпоративной или акционерной ответственности, объединяющей различные виды ответственности применительно к корпорации и другим участникам корпоративных отношений без возможности определить общие черты этой ответственности, кроме связанности с корпорацией. Именно поэтому мы говорим не о корпоративной ответственности, а о гражданско-правовой ответственности в сфере корпоративных правоотношений.</a:t>
            </a:r>
            <a:endParaRPr lang="ru-RU" dirty="0"/>
          </a:p>
          <a:p>
            <a:r>
              <a:rPr lang="ru-RU" dirty="0"/>
              <a:t>Что касается </a:t>
            </a:r>
            <a:r>
              <a:rPr lang="ru-RU" b="1" dirty="0"/>
              <a:t>природы гражданско-правовой ответственности в корпоративной сфере</a:t>
            </a:r>
            <a:r>
              <a:rPr lang="ru-RU" dirty="0"/>
              <a:t>, специалистами высказаны различные точки зрения, в том числе обусловленные квалификацией авторами природы самих корпоративных отношений.</a:t>
            </a:r>
          </a:p>
          <a:p>
            <a:endParaRPr lang="ru-RU" dirty="0"/>
          </a:p>
        </p:txBody>
      </p:sp>
    </p:spTree>
    <p:extLst>
      <p:ext uri="{BB962C8B-B14F-4D97-AF65-F5344CB8AC3E}">
        <p14:creationId xmlns:p14="http://schemas.microsoft.com/office/powerpoint/2010/main" val="18466485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Особенности и виды юридической ответственности в корпоративных правоотношениях </a:t>
            </a:r>
          </a:p>
        </p:txBody>
      </p:sp>
      <p:sp>
        <p:nvSpPr>
          <p:cNvPr id="3" name="Объект 2"/>
          <p:cNvSpPr>
            <a:spLocks noGrp="1"/>
          </p:cNvSpPr>
          <p:nvPr>
            <p:ph idx="1"/>
          </p:nvPr>
        </p:nvSpPr>
        <p:spPr>
          <a:xfrm>
            <a:off x="837828" y="1844824"/>
            <a:ext cx="10441160" cy="4176464"/>
          </a:xfrm>
        </p:spPr>
        <p:txBody>
          <a:bodyPr>
            <a:normAutofit fontScale="92500"/>
          </a:bodyPr>
          <a:lstStyle/>
          <a:p>
            <a:r>
              <a:rPr lang="ru-RU" dirty="0"/>
              <a:t>Необходимо отметить, что согласно п. 3 ст. 307.1 ГК РФ, поскольку иное не установлено Кодексом, иными законами или не вытекает из существа соответствующих отношений, общие положения об обязательствах (</a:t>
            </a:r>
            <a:r>
              <a:rPr lang="ru-RU" dirty="0" err="1"/>
              <a:t>подразд</a:t>
            </a:r>
            <a:r>
              <a:rPr lang="ru-RU" dirty="0"/>
              <a:t>. 1 разд. III) применяются к требованиям, возникшим из корпоративных отношений (гл. 4 ГК РФ). </a:t>
            </a:r>
            <a:endParaRPr lang="ru-RU" dirty="0" smtClean="0"/>
          </a:p>
          <a:p>
            <a:r>
              <a:rPr lang="ru-RU" dirty="0" smtClean="0"/>
              <a:t>Указанным </a:t>
            </a:r>
            <a:r>
              <a:rPr lang="ru-RU" dirty="0"/>
              <a:t>положением устанавливается </a:t>
            </a:r>
            <a:r>
              <a:rPr lang="ru-RU" dirty="0" err="1"/>
              <a:t>субсидиарность</a:t>
            </a:r>
            <a:r>
              <a:rPr lang="ru-RU" dirty="0"/>
              <a:t> применения к требованиям, возникшим из корпоративных правоотношений (включая вопросы ответственности), правил, применяемых для обязательств.</a:t>
            </a:r>
          </a:p>
          <a:p>
            <a:r>
              <a:rPr lang="ru-RU" dirty="0"/>
              <a:t>Представляется, что субсидиарное применение правил об обязательствах к требованиям, возникшим из корпоративных отношений, не превращает гражданско-правовую ответственность в корпоративной сфере в разновидность ответственности, вытекающей из обязательственных отношений.</a:t>
            </a:r>
          </a:p>
          <a:p>
            <a:endParaRPr lang="ru-RU" dirty="0"/>
          </a:p>
        </p:txBody>
      </p:sp>
    </p:spTree>
    <p:extLst>
      <p:ext uri="{BB962C8B-B14F-4D97-AF65-F5344CB8AC3E}">
        <p14:creationId xmlns:p14="http://schemas.microsoft.com/office/powerpoint/2010/main" val="183808378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ru-RU" dirty="0"/>
              <a:t>Можно выделить следующие </a:t>
            </a:r>
            <a:r>
              <a:rPr lang="ru-RU" b="1" dirty="0"/>
              <a:t>особенности ответственности в корпоративных отношениях</a:t>
            </a:r>
            <a:r>
              <a:rPr lang="ru-RU" dirty="0" smtClean="0"/>
              <a:t>:</a:t>
            </a:r>
            <a:endParaRPr lang="ru-RU" dirty="0"/>
          </a:p>
        </p:txBody>
      </p:sp>
      <p:sp>
        <p:nvSpPr>
          <p:cNvPr id="3" name="Объект 2"/>
          <p:cNvSpPr>
            <a:spLocks noGrp="1"/>
          </p:cNvSpPr>
          <p:nvPr>
            <p:ph idx="1"/>
          </p:nvPr>
        </p:nvSpPr>
        <p:spPr>
          <a:xfrm>
            <a:off x="693812" y="1905000"/>
            <a:ext cx="9972602" cy="4260304"/>
          </a:xfrm>
        </p:spPr>
        <p:txBody>
          <a:bodyPr>
            <a:normAutofit fontScale="92500" lnSpcReduction="20000"/>
          </a:bodyPr>
          <a:lstStyle/>
          <a:p>
            <a:r>
              <a:rPr lang="ru-RU" dirty="0"/>
              <a:t>1) институт ответственности в корпоративной сфере направлен на реализацию восстановительной, компенсационной, превентивной стимулирующей, а не карательной функции;</a:t>
            </a:r>
          </a:p>
          <a:p>
            <a:r>
              <a:rPr lang="ru-RU" dirty="0"/>
              <a:t>2) источником установления мер ответственности к субъектам корпоративных отношений выступает не только закон, но и договор, устав и внутренние документы корпорации.</a:t>
            </a:r>
          </a:p>
          <a:p>
            <a:r>
              <a:rPr lang="ru-RU" dirty="0"/>
              <a:t>Так, например, договор о создании общества может предусматривать ответственность учредителя за действия, связанные с учреждением общества. Неисполнение акционерного соглашения в соответствии со ст. 32.1 Закона об АО влечет за собой применение гражданско-правовых мер ответственности за неисполнение или ненадлежащее исполнение обязательств, включая право требовать возмещения убытков, взыскания неустойки (штрафа, пеней), выплаты компенсации (твердой денежной суммы или суммы, подлежащей определению в порядке, установленном в акционерном соглашении).</a:t>
            </a:r>
          </a:p>
          <a:p>
            <a:endParaRPr lang="ru-RU" dirty="0"/>
          </a:p>
        </p:txBody>
      </p:sp>
    </p:spTree>
    <p:extLst>
      <p:ext uri="{BB962C8B-B14F-4D97-AF65-F5344CB8AC3E}">
        <p14:creationId xmlns:p14="http://schemas.microsoft.com/office/powerpoint/2010/main" val="80980609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Можно выделить следующие </a:t>
            </a:r>
            <a:r>
              <a:rPr lang="ru-RU" b="1" dirty="0"/>
              <a:t>особенности ответственности в корпоративных отношениях</a:t>
            </a:r>
            <a:r>
              <a:rPr lang="ru-RU" dirty="0"/>
              <a:t>:</a:t>
            </a:r>
          </a:p>
        </p:txBody>
      </p:sp>
      <p:sp>
        <p:nvSpPr>
          <p:cNvPr id="3" name="Объект 2"/>
          <p:cNvSpPr>
            <a:spLocks noGrp="1"/>
          </p:cNvSpPr>
          <p:nvPr>
            <p:ph idx="1"/>
          </p:nvPr>
        </p:nvSpPr>
        <p:spPr>
          <a:xfrm>
            <a:off x="621804" y="2060848"/>
            <a:ext cx="11161240" cy="4032448"/>
          </a:xfrm>
        </p:spPr>
        <p:txBody>
          <a:bodyPr>
            <a:normAutofit fontScale="85000" lnSpcReduction="10000"/>
          </a:bodyPr>
          <a:lstStyle/>
          <a:p>
            <a:r>
              <a:rPr lang="ru-RU" dirty="0"/>
              <a:t>Нормы о корпоративном договоре также иллюстрируют возможный набор форм ответственности в корпоративных правоотношениях (ст. 67.3 ГК РФ). Наиболее распространенной из них все-таки является взыскание убытков, что свидетельствует о значении компенсационной функции ответственности в корпоративных правоотношениях. Как пишет О.Н. Садиков, "назначение института возмещения убытков состоит в защите прав участников рыночного оборота путем восстановления того их имущественного положения, которое было бы в случае надлежащего исполнения его участниками возложенных на них обязанностей"</a:t>
            </a:r>
          </a:p>
          <a:p>
            <a:r>
              <a:rPr lang="ru-RU" dirty="0"/>
              <a:t>3) особое значение для корпоративной ответственности имеют обязанности участников корпоративных отношений действовать добросовестно и разумно, имеющие лично-доверительный характер;</a:t>
            </a:r>
          </a:p>
          <a:p>
            <a:r>
              <a:rPr lang="ru-RU" dirty="0"/>
              <a:t>4) специфика ответственности в корпоративных отношениях обусловлена основаниями и условиями ответственности, которые, в свою очередь, определяются особенностями субъектного состава соответствующего правоотношения и правового статуса субъектов корпоративных отношений</a:t>
            </a:r>
            <a:r>
              <a:rPr lang="ru-RU" dirty="0" smtClean="0"/>
              <a:t>.</a:t>
            </a:r>
            <a:endParaRPr lang="ru-RU" dirty="0"/>
          </a:p>
        </p:txBody>
      </p:sp>
    </p:spTree>
    <p:extLst>
      <p:ext uri="{BB962C8B-B14F-4D97-AF65-F5344CB8AC3E}">
        <p14:creationId xmlns:p14="http://schemas.microsoft.com/office/powerpoint/2010/main" val="284682966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Можно выделить следующие </a:t>
            </a:r>
            <a:r>
              <a:rPr lang="ru-RU" b="1" dirty="0"/>
              <a:t>особенности ответственности в корпоративных отношениях</a:t>
            </a:r>
            <a:r>
              <a:rPr lang="ru-RU" dirty="0"/>
              <a:t>:</a:t>
            </a:r>
          </a:p>
        </p:txBody>
      </p:sp>
      <p:sp>
        <p:nvSpPr>
          <p:cNvPr id="3" name="Объект 2"/>
          <p:cNvSpPr>
            <a:spLocks noGrp="1"/>
          </p:cNvSpPr>
          <p:nvPr>
            <p:ph idx="1"/>
          </p:nvPr>
        </p:nvSpPr>
        <p:spPr>
          <a:xfrm>
            <a:off x="909836" y="1988840"/>
            <a:ext cx="10657184" cy="4104456"/>
          </a:xfrm>
        </p:spPr>
        <p:txBody>
          <a:bodyPr>
            <a:normAutofit/>
          </a:bodyPr>
          <a:lstStyle/>
          <a:p>
            <a:r>
              <a:rPr lang="ru-RU" dirty="0"/>
              <a:t>Совершенно очевидно, например, что положения об ответственности членов органов управления неприменимы к ответственности участников корпорации по обязательствам корпорации и корпорации по обязательствам участников.</a:t>
            </a:r>
          </a:p>
          <a:p>
            <a:r>
              <a:rPr lang="ru-RU" b="1" dirty="0"/>
              <a:t>При наличии у различных видов ответственности в сфере корпоративных отношений общих черт нельзя говорить об универсальной ответственности в корпоративных правоотношениях, поскольку особенности ответственности различных субъектов корпоративных отношений определяются специфическими основанием и условиями ответственности для соответствующего вида корпоративного правоотношения.</a:t>
            </a:r>
            <a:endParaRPr lang="ru-RU" dirty="0"/>
          </a:p>
          <a:p>
            <a:pPr marL="0" indent="0">
              <a:buNone/>
            </a:pPr>
            <a:endParaRPr lang="ru-RU" dirty="0"/>
          </a:p>
        </p:txBody>
      </p:sp>
    </p:spTree>
    <p:extLst>
      <p:ext uri="{BB962C8B-B14F-4D97-AF65-F5344CB8AC3E}">
        <p14:creationId xmlns:p14="http://schemas.microsoft.com/office/powerpoint/2010/main" val="302245028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Понятие </a:t>
            </a:r>
            <a:endParaRPr lang="ru-RU" dirty="0"/>
          </a:p>
        </p:txBody>
      </p:sp>
      <p:sp>
        <p:nvSpPr>
          <p:cNvPr id="3" name="Объект 2"/>
          <p:cNvSpPr>
            <a:spLocks noGrp="1"/>
          </p:cNvSpPr>
          <p:nvPr>
            <p:ph idx="1"/>
          </p:nvPr>
        </p:nvSpPr>
        <p:spPr>
          <a:xfrm>
            <a:off x="693812" y="1844824"/>
            <a:ext cx="11089232" cy="4032448"/>
          </a:xfrm>
        </p:spPr>
        <p:txBody>
          <a:bodyPr>
            <a:normAutofit fontScale="92500" lnSpcReduction="20000"/>
          </a:bodyPr>
          <a:lstStyle/>
          <a:p>
            <a:r>
              <a:rPr lang="ru-RU" b="1" dirty="0"/>
              <a:t>Долевая ответственность</a:t>
            </a:r>
            <a:r>
              <a:rPr lang="ru-RU" dirty="0"/>
              <a:t> - вид гражданско-правовой ответственности, когда каждый из субъектов ответственности отвечает в пределах приходящейся на него доли, которые признаются равными, если не установлено иное; имеет характер общего правила, т.е. применяется во всех случаях, если законом или договором не установлена солидарная или субсидиарная ответственность.</a:t>
            </a:r>
          </a:p>
          <a:p>
            <a:r>
              <a:rPr lang="ru-RU" b="1" dirty="0"/>
              <a:t>Контролирующее лицо (для целей привлечения к субсидиарной ответственности при банкротстве)</a:t>
            </a:r>
            <a:r>
              <a:rPr lang="ru-RU" dirty="0"/>
              <a:t> - юридическое или физическое лицо, которое может давать обязательные для исполнения должником указания или возможность иным образом определять действия должника, в том числе по совершению сделок и определению их условий.</a:t>
            </a:r>
          </a:p>
          <a:p>
            <a:r>
              <a:rPr lang="ru-RU" b="1" dirty="0"/>
              <a:t>Ответственность в корпоративных правоотношениях</a:t>
            </a:r>
            <a:r>
              <a:rPr lang="ru-RU" dirty="0"/>
              <a:t> - гражданско-правовая (имущественная) ответственность, применяемая к участникам этих правоотношений: к корпорации, ее участникам (членам корпорации), а также к членам ее органов управления.</a:t>
            </a:r>
          </a:p>
          <a:p>
            <a:endParaRPr lang="ru-RU" dirty="0"/>
          </a:p>
        </p:txBody>
      </p:sp>
    </p:spTree>
    <p:extLst>
      <p:ext uri="{BB962C8B-B14F-4D97-AF65-F5344CB8AC3E}">
        <p14:creationId xmlns:p14="http://schemas.microsoft.com/office/powerpoint/2010/main" val="15002755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b="1" dirty="0"/>
              <a:t>Виды ответственности в корпоративных правоотношениях</a:t>
            </a:r>
            <a:r>
              <a:rPr lang="ru-RU" dirty="0"/>
              <a:t> можно традиционно квалифицировать по субъектному составу</a:t>
            </a:r>
            <a:r>
              <a:rPr lang="ru-RU" dirty="0" smtClean="0"/>
              <a:t>:</a:t>
            </a:r>
            <a:endParaRPr lang="ru-RU" dirty="0"/>
          </a:p>
        </p:txBody>
      </p:sp>
      <p:sp>
        <p:nvSpPr>
          <p:cNvPr id="3" name="Объект 2"/>
          <p:cNvSpPr>
            <a:spLocks noGrp="1"/>
          </p:cNvSpPr>
          <p:nvPr>
            <p:ph idx="1"/>
          </p:nvPr>
        </p:nvSpPr>
        <p:spPr>
          <a:xfrm>
            <a:off x="909836" y="2348880"/>
            <a:ext cx="9756578" cy="3253585"/>
          </a:xfrm>
        </p:spPr>
        <p:txBody>
          <a:bodyPr/>
          <a:lstStyle/>
          <a:p>
            <a:r>
              <a:rPr lang="ru-RU" dirty="0"/>
              <a:t>- ответственность учредителей (участников) корпорации;</a:t>
            </a:r>
          </a:p>
          <a:p>
            <a:r>
              <a:rPr lang="ru-RU" dirty="0"/>
              <a:t>- ответственность корпорации;</a:t>
            </a:r>
          </a:p>
          <a:p>
            <a:r>
              <a:rPr lang="ru-RU" dirty="0"/>
              <a:t>- ответственность членов органов управления корпорации.</a:t>
            </a:r>
          </a:p>
          <a:p>
            <a:r>
              <a:rPr lang="ru-RU" dirty="0"/>
              <a:t>Рассмотрим отдельные виды ответственности в корпоративных правоотношениях, выделенные по субъектному составу.</a:t>
            </a:r>
          </a:p>
          <a:p>
            <a:endParaRPr lang="ru-RU" dirty="0"/>
          </a:p>
        </p:txBody>
      </p:sp>
    </p:spTree>
    <p:extLst>
      <p:ext uri="{BB962C8B-B14F-4D97-AF65-F5344CB8AC3E}">
        <p14:creationId xmlns:p14="http://schemas.microsoft.com/office/powerpoint/2010/main" val="138142354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Принцип ограниченной ответственности в корпоративных правоотношениях </a:t>
            </a:r>
          </a:p>
        </p:txBody>
      </p:sp>
      <p:sp>
        <p:nvSpPr>
          <p:cNvPr id="3" name="Объект 2"/>
          <p:cNvSpPr>
            <a:spLocks noGrp="1"/>
          </p:cNvSpPr>
          <p:nvPr>
            <p:ph idx="1"/>
          </p:nvPr>
        </p:nvSpPr>
        <p:spPr/>
        <p:txBody>
          <a:bodyPr>
            <a:normAutofit lnSpcReduction="10000"/>
          </a:bodyPr>
          <a:lstStyle/>
          <a:p>
            <a:r>
              <a:rPr lang="ru-RU" dirty="0"/>
              <a:t>Фундаментальным принципом российского корпоративного права является разграничение ответственности юридического лица и ответственности других лиц, в том числе его участников. Участники (акционеры) не отвечают по долгам хозяйственного общества, а хозяйственное общество не отвечает по долгам его участников (акционеров), за исключением случаев, предусмотренных законом.</a:t>
            </a:r>
          </a:p>
          <a:p>
            <a:r>
              <a:rPr lang="ru-RU" dirty="0"/>
              <a:t>Выражением этого основополагающего принципа является тот факт, что юридическое лицо в российском праве наделено правом иметь обособленное имущество и отвечать таким имуществом по своим обязательствам (п. 1 ст. 48 ГК РФ).</a:t>
            </a:r>
          </a:p>
          <a:p>
            <a:endParaRPr lang="ru-RU" dirty="0"/>
          </a:p>
        </p:txBody>
      </p:sp>
    </p:spTree>
    <p:extLst>
      <p:ext uri="{BB962C8B-B14F-4D97-AF65-F5344CB8AC3E}">
        <p14:creationId xmlns:p14="http://schemas.microsoft.com/office/powerpoint/2010/main" val="94166704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Принцип ограниченной ответственности в корпоративных правоотношениях </a:t>
            </a:r>
          </a:p>
        </p:txBody>
      </p:sp>
      <p:sp>
        <p:nvSpPr>
          <p:cNvPr id="3" name="Объект 2"/>
          <p:cNvSpPr>
            <a:spLocks noGrp="1"/>
          </p:cNvSpPr>
          <p:nvPr>
            <p:ph idx="1"/>
          </p:nvPr>
        </p:nvSpPr>
        <p:spPr>
          <a:xfrm>
            <a:off x="621804" y="1988840"/>
            <a:ext cx="10873208" cy="4104456"/>
          </a:xfrm>
        </p:spPr>
        <p:txBody>
          <a:bodyPr>
            <a:normAutofit/>
          </a:bodyPr>
          <a:lstStyle/>
          <a:p>
            <a:r>
              <a:rPr lang="ru-RU" dirty="0"/>
              <a:t>Установленное в п. 2 ст. 56 ГК РФ общее правило о невозможности привлечь к ответственности юридическое лицо по обязательствам его участников, а участников - по обязательствам юридического лица конкретизировано применительно к категории коммерческих корпоративных организаций в </a:t>
            </a:r>
            <a:r>
              <a:rPr lang="ru-RU" dirty="0" err="1"/>
              <a:t>абз</a:t>
            </a:r>
            <a:r>
              <a:rPr lang="ru-RU" dirty="0"/>
              <a:t>. 1 п. 2 ст. 67.3 ГК РФ, который прямо устанавливает, что дочернее общество не отвечает по долгам основного хозяйственного товарищества </a:t>
            </a:r>
            <a:r>
              <a:rPr lang="ru-RU" dirty="0" smtClean="0"/>
              <a:t>или </a:t>
            </a:r>
            <a:r>
              <a:rPr lang="ru-RU" dirty="0"/>
              <a:t>общества, и определяет исключительные случаи, когда основное общество может быть привлечено к ответственности по обязательствам основного. </a:t>
            </a:r>
            <a:endParaRPr lang="ru-RU" dirty="0" smtClean="0"/>
          </a:p>
          <a:p>
            <a:r>
              <a:rPr lang="ru-RU" dirty="0" smtClean="0"/>
              <a:t>Принцип </a:t>
            </a:r>
            <a:r>
              <a:rPr lang="ru-RU" dirty="0"/>
              <a:t>ограниченной ответственности хозяйственного общества нашел закрепление также в Законе об АО (п. 2 ст. 3) и Законе об ООО (п. 2 ст. 3), согласно которым общество не отвечает по обязательствам своего участника.</a:t>
            </a:r>
          </a:p>
          <a:p>
            <a:endParaRPr lang="ru-RU" dirty="0"/>
          </a:p>
        </p:txBody>
      </p:sp>
    </p:spTree>
    <p:extLst>
      <p:ext uri="{BB962C8B-B14F-4D97-AF65-F5344CB8AC3E}">
        <p14:creationId xmlns:p14="http://schemas.microsoft.com/office/powerpoint/2010/main" val="189026131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Принцип ограниченной ответственности в корпоративных правоотношениях </a:t>
            </a:r>
          </a:p>
        </p:txBody>
      </p:sp>
      <p:sp>
        <p:nvSpPr>
          <p:cNvPr id="3" name="Объект 2"/>
          <p:cNvSpPr>
            <a:spLocks noGrp="1"/>
          </p:cNvSpPr>
          <p:nvPr>
            <p:ph idx="1"/>
          </p:nvPr>
        </p:nvSpPr>
        <p:spPr>
          <a:xfrm>
            <a:off x="621804" y="1844824"/>
            <a:ext cx="10873208" cy="4176464"/>
          </a:xfrm>
        </p:spPr>
        <p:txBody>
          <a:bodyPr>
            <a:normAutofit fontScale="92500" lnSpcReduction="10000"/>
          </a:bodyPr>
          <a:lstStyle/>
          <a:p>
            <a:r>
              <a:rPr lang="ru-RU" dirty="0"/>
              <a:t>С момента внесения в ЕГРЮЛ сведений о создании юридического лица это юридическое лицо приобретает права и обязанности, выступает в гражданском обороте от своего имени и несет ответственность по своим договорным и внедоговорным обязательствам.</a:t>
            </a:r>
          </a:p>
          <a:p>
            <a:r>
              <a:rPr lang="ru-RU" b="1" dirty="0"/>
              <a:t>Таким образом, доминирующим подходом к правовому регулированию ответственности юридических лиц в российском корпоративном праве является доктрина "самостоятельной юридической личности" (</a:t>
            </a:r>
            <a:r>
              <a:rPr lang="ru-RU" b="1" dirty="0" err="1"/>
              <a:t>entity</a:t>
            </a:r>
            <a:r>
              <a:rPr lang="ru-RU" b="1" dirty="0"/>
              <a:t> </a:t>
            </a:r>
            <a:r>
              <a:rPr lang="ru-RU" b="1" dirty="0" err="1"/>
              <a:t>theory</a:t>
            </a:r>
            <a:r>
              <a:rPr lang="ru-RU" b="1" dirty="0"/>
              <a:t>).</a:t>
            </a:r>
            <a:endParaRPr lang="ru-RU" dirty="0"/>
          </a:p>
          <a:p>
            <a:r>
              <a:rPr lang="ru-RU" dirty="0"/>
              <a:t>Эти подходы общепризнаны и в научной доктрине. Как отмечал еще в конце XIX в. И.Т. Тарасов, ограниченная "имущественная ответственность одним только акционерным капиталом есть естественное следствие полного отделения этого капитала от личного хозяйства акционеров: в этом-то и выражается то начало ограниченной ответственности, в котором все почти исследователи, а также и законодательства видят главную характеристическую черту акционерной формы общения</a:t>
            </a:r>
          </a:p>
          <a:p>
            <a:endParaRPr lang="ru-RU" dirty="0"/>
          </a:p>
        </p:txBody>
      </p:sp>
    </p:spTree>
    <p:extLst>
      <p:ext uri="{BB962C8B-B14F-4D97-AF65-F5344CB8AC3E}">
        <p14:creationId xmlns:p14="http://schemas.microsoft.com/office/powerpoint/2010/main" val="99740033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"Снятие корпоративной вуали" </a:t>
            </a:r>
          </a:p>
        </p:txBody>
      </p:sp>
      <p:sp>
        <p:nvSpPr>
          <p:cNvPr id="3" name="Объект 2"/>
          <p:cNvSpPr>
            <a:spLocks noGrp="1"/>
          </p:cNvSpPr>
          <p:nvPr>
            <p:ph idx="1"/>
          </p:nvPr>
        </p:nvSpPr>
        <p:spPr>
          <a:xfrm>
            <a:off x="837828" y="1916832"/>
            <a:ext cx="10729192" cy="4176464"/>
          </a:xfrm>
        </p:spPr>
        <p:txBody>
          <a:bodyPr>
            <a:normAutofit fontScale="92500" lnSpcReduction="10000"/>
          </a:bodyPr>
          <a:lstStyle/>
          <a:p>
            <a:r>
              <a:rPr lang="ru-RU" dirty="0"/>
              <a:t>Существует ограниченное число установленных законом (не подзаконным актом или судебным толкованием) исключений из правила п. 2 ст. 56 ГК РФ, в силу которого участник не отвечает по долгам юридического лица, а юридическое лицо не отвечает по обязательствам своего участника. Такие случаи игнорирования "правовой оболочки" юридического лица получили в российском праве вслед за зарубежной судебной практикой и доктриной метафорическое название "снятие корпоративной вуали" или "прокалывание корпоративной вуали" (</a:t>
            </a:r>
            <a:r>
              <a:rPr lang="ru-RU" dirty="0" err="1"/>
              <a:t>lifting</a:t>
            </a:r>
            <a:r>
              <a:rPr lang="ru-RU" dirty="0"/>
              <a:t> </a:t>
            </a:r>
            <a:r>
              <a:rPr lang="ru-RU" dirty="0" err="1"/>
              <a:t>the</a:t>
            </a:r>
            <a:r>
              <a:rPr lang="ru-RU" dirty="0"/>
              <a:t> </a:t>
            </a:r>
            <a:r>
              <a:rPr lang="ru-RU" dirty="0" err="1"/>
              <a:t>veil</a:t>
            </a:r>
            <a:r>
              <a:rPr lang="ru-RU" dirty="0"/>
              <a:t>, </a:t>
            </a:r>
            <a:r>
              <a:rPr lang="ru-RU" dirty="0" err="1"/>
              <a:t>piercing</a:t>
            </a:r>
            <a:r>
              <a:rPr lang="ru-RU" dirty="0"/>
              <a:t> </a:t>
            </a:r>
            <a:r>
              <a:rPr lang="ru-RU" dirty="0" err="1"/>
              <a:t>the</a:t>
            </a:r>
            <a:r>
              <a:rPr lang="ru-RU" dirty="0"/>
              <a:t> </a:t>
            </a:r>
            <a:r>
              <a:rPr lang="ru-RU" dirty="0" err="1"/>
              <a:t>veil</a:t>
            </a:r>
            <a:r>
              <a:rPr lang="ru-RU" dirty="0"/>
              <a:t> </a:t>
            </a:r>
            <a:r>
              <a:rPr lang="ru-RU" dirty="0" err="1"/>
              <a:t>of</a:t>
            </a:r>
            <a:r>
              <a:rPr lang="ru-RU" dirty="0"/>
              <a:t> </a:t>
            </a:r>
            <a:r>
              <a:rPr lang="ru-RU" dirty="0" err="1"/>
              <a:t>incorporation</a:t>
            </a:r>
            <a:r>
              <a:rPr lang="ru-RU" dirty="0"/>
              <a:t>).</a:t>
            </a:r>
          </a:p>
          <a:p>
            <a:r>
              <a:rPr lang="ru-RU" dirty="0"/>
              <a:t>Как правильно отмечает Д.В. Ломакин, "снятие корпоративного покрова - это не норма, а исключение из общего правила о самостоятельности и независимости юридического лица, в том числе и от своих участников (членов). Оно оправдано в ограниченном количестве случаев, когда подконтрольная организационно-правовая структура используется контролирующим лицом в качестве инструмента для реализации своих собственных интересов без учета интересов зависимого субъекта"</a:t>
            </a:r>
          </a:p>
          <a:p>
            <a:endParaRPr lang="ru-RU" dirty="0"/>
          </a:p>
        </p:txBody>
      </p:sp>
    </p:spTree>
    <p:extLst>
      <p:ext uri="{BB962C8B-B14F-4D97-AF65-F5344CB8AC3E}">
        <p14:creationId xmlns:p14="http://schemas.microsoft.com/office/powerpoint/2010/main" val="305485902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"Снятие корпоративной вуали" </a:t>
            </a:r>
          </a:p>
        </p:txBody>
      </p:sp>
      <p:sp>
        <p:nvSpPr>
          <p:cNvPr id="3" name="Объект 2"/>
          <p:cNvSpPr>
            <a:spLocks noGrp="1"/>
          </p:cNvSpPr>
          <p:nvPr>
            <p:ph idx="1"/>
          </p:nvPr>
        </p:nvSpPr>
        <p:spPr/>
        <p:txBody>
          <a:bodyPr>
            <a:normAutofit fontScale="92500" lnSpcReduction="20000"/>
          </a:bodyPr>
          <a:lstStyle/>
          <a:p>
            <a:r>
              <a:rPr lang="ru-RU" dirty="0"/>
              <a:t>Отмечая условность самой доктрины "снятия корпоративной вуали", полагаем, что к "снятию корпоративной вуали" в российском правопорядке применительно к хозяйственным обществам можно отнести:</a:t>
            </a:r>
          </a:p>
          <a:p>
            <a:r>
              <a:rPr lang="ru-RU" dirty="0"/>
              <a:t>- привлечение к ответственности основного общества по сделкам дочернего, заключенным дочерним обществом по указанию или с согласия основного общества</a:t>
            </a:r>
          </a:p>
          <a:p>
            <a:r>
              <a:rPr lang="ru-RU" dirty="0"/>
              <a:t>- привлечение к ответственности основного общества и иных контролирующих лиц при банкротстве контролируемого юридического лица;</a:t>
            </a:r>
          </a:p>
          <a:p>
            <a:r>
              <a:rPr lang="ru-RU" dirty="0"/>
              <a:t>- привлечение к ответственности лиц, фактически определяющих действия юридического лица за убытки, виновно ему причиненные.</a:t>
            </a:r>
          </a:p>
          <a:p>
            <a:endParaRPr lang="ru-RU" dirty="0"/>
          </a:p>
        </p:txBody>
      </p:sp>
    </p:spTree>
    <p:extLst>
      <p:ext uri="{BB962C8B-B14F-4D97-AF65-F5344CB8AC3E}">
        <p14:creationId xmlns:p14="http://schemas.microsoft.com/office/powerpoint/2010/main" val="315718846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Солидарная ответственность основного общества по сделкам дочернего общества </a:t>
            </a:r>
          </a:p>
        </p:txBody>
      </p:sp>
      <p:sp>
        <p:nvSpPr>
          <p:cNvPr id="3" name="Объект 2"/>
          <p:cNvSpPr>
            <a:spLocks noGrp="1"/>
          </p:cNvSpPr>
          <p:nvPr>
            <p:ph idx="1"/>
          </p:nvPr>
        </p:nvSpPr>
        <p:spPr>
          <a:xfrm>
            <a:off x="837828" y="2060848"/>
            <a:ext cx="10873208" cy="4032448"/>
          </a:xfrm>
        </p:spPr>
        <p:txBody>
          <a:bodyPr>
            <a:normAutofit/>
          </a:bodyPr>
          <a:lstStyle/>
          <a:p>
            <a:r>
              <a:rPr lang="ru-RU" dirty="0"/>
              <a:t>Основное общество отвечает солидарно с дочерним обществом по сделкам, заключенным последним во исполнение указаний или с согласия основного хозяйственного общества (п. 2 ст. 67.3 ГК РФ).</a:t>
            </a:r>
          </a:p>
          <a:p>
            <a:r>
              <a:rPr lang="ru-RU" dirty="0"/>
              <a:t>Заметим при этом, что понятие "указания" не раскрывается в законодательстве.</a:t>
            </a:r>
          </a:p>
          <a:p>
            <a:r>
              <a:rPr lang="ru-RU" b="1" dirty="0"/>
              <a:t>В научной доктрине под указаниями понимают право </a:t>
            </a:r>
            <a:r>
              <a:rPr lang="ru-RU" b="1" dirty="0" err="1"/>
              <a:t>волеизъявляющего</a:t>
            </a:r>
            <a:r>
              <a:rPr lang="ru-RU" b="1" dirty="0"/>
              <a:t> органа основного общества (генерального директора, директора) давать </a:t>
            </a:r>
            <a:r>
              <a:rPr lang="ru-RU" b="1" dirty="0" err="1"/>
              <a:t>волеизъявляющему</a:t>
            </a:r>
            <a:r>
              <a:rPr lang="ru-RU" b="1" dirty="0"/>
              <a:t> органу дочернего общества (генеральному директору, директору) распоряжения о совершении сделки на определенных условиях</a:t>
            </a:r>
            <a:endParaRPr lang="ru-RU" dirty="0"/>
          </a:p>
          <a:p>
            <a:endParaRPr lang="ru-RU" dirty="0"/>
          </a:p>
        </p:txBody>
      </p:sp>
    </p:spTree>
    <p:extLst>
      <p:ext uri="{BB962C8B-B14F-4D97-AF65-F5344CB8AC3E}">
        <p14:creationId xmlns:p14="http://schemas.microsoft.com/office/powerpoint/2010/main" val="281637985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Солидарная ответственность основного общества по сделкам дочернего общества </a:t>
            </a:r>
          </a:p>
        </p:txBody>
      </p:sp>
      <p:sp>
        <p:nvSpPr>
          <p:cNvPr id="3" name="Объект 2"/>
          <p:cNvSpPr>
            <a:spLocks noGrp="1"/>
          </p:cNvSpPr>
          <p:nvPr>
            <p:ph idx="1"/>
          </p:nvPr>
        </p:nvSpPr>
        <p:spPr>
          <a:xfrm>
            <a:off x="1522876" y="1905000"/>
            <a:ext cx="10044144" cy="4188296"/>
          </a:xfrm>
        </p:spPr>
        <p:txBody>
          <a:bodyPr>
            <a:normAutofit fontScale="92500" lnSpcReduction="20000"/>
          </a:bodyPr>
          <a:lstStyle/>
          <a:p>
            <a:r>
              <a:rPr lang="ru-RU" dirty="0"/>
              <a:t>Основанием для "снятия корпоративных покровов" также является согласие основного общества. Неопределенность такого основания, как согласие основного общества, вызвала критику специалистов в связи с возможностью его широкого толкования </a:t>
            </a:r>
            <a:r>
              <a:rPr lang="ru-RU" dirty="0" smtClean="0"/>
              <a:t> </a:t>
            </a:r>
            <a:r>
              <a:rPr lang="ru-RU" dirty="0"/>
              <a:t>и была исправлена внесением изменений в п. 2 ст. 67.3 ГК РФ Законом от 29 июня 2015 г. N 210-ФЗ. </a:t>
            </a:r>
            <a:endParaRPr lang="ru-RU" dirty="0" smtClean="0"/>
          </a:p>
          <a:p>
            <a:r>
              <a:rPr lang="ru-RU" dirty="0" smtClean="0"/>
              <a:t>С </a:t>
            </a:r>
            <a:r>
              <a:rPr lang="ru-RU" dirty="0"/>
              <a:t>учетом этих изменений согласием основного общества не считаются случаи голосования основного хозяйственного товарищества или общества по вопросу об одобрении сделки на общем собрании участников дочернего общества, а также одобрение сделки органом управления основного хозяйственного общества, если необходимость такого одобрения предусмотрена уставом дочернего и (или) основного общества.</a:t>
            </a:r>
          </a:p>
          <a:p>
            <a:r>
              <a:rPr lang="ru-RU" b="1" dirty="0"/>
              <a:t>Тем самым такое основание привлечения к ответственности основного общества по сделкам дочернего, как согласие, оказалось фактически заблокированным.</a:t>
            </a:r>
            <a:endParaRPr lang="ru-RU" dirty="0"/>
          </a:p>
          <a:p>
            <a:endParaRPr lang="ru-RU" dirty="0"/>
          </a:p>
        </p:txBody>
      </p:sp>
    </p:spTree>
    <p:extLst>
      <p:ext uri="{BB962C8B-B14F-4D97-AF65-F5344CB8AC3E}">
        <p14:creationId xmlns:p14="http://schemas.microsoft.com/office/powerpoint/2010/main" val="247807351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Солидарная ответственность основного общества по сделкам дочернего общества </a:t>
            </a:r>
          </a:p>
        </p:txBody>
      </p:sp>
      <p:sp>
        <p:nvSpPr>
          <p:cNvPr id="3" name="Объект 2"/>
          <p:cNvSpPr>
            <a:spLocks noGrp="1"/>
          </p:cNvSpPr>
          <p:nvPr>
            <p:ph idx="1"/>
          </p:nvPr>
        </p:nvSpPr>
        <p:spPr>
          <a:xfrm>
            <a:off x="621804" y="2060848"/>
            <a:ext cx="11089232" cy="4104456"/>
          </a:xfrm>
        </p:spPr>
        <p:txBody>
          <a:bodyPr>
            <a:normAutofit/>
          </a:bodyPr>
          <a:lstStyle/>
          <a:p>
            <a:r>
              <a:rPr lang="ru-RU" dirty="0"/>
              <a:t>Заметим, что иной подход способствовал бы "размыванию" конструкции юридического лица как обособленного "персонифицированного" имущества, мог бы снизить интерес к ведению бизнеса с использованием формы хозяйственных обществ.</a:t>
            </a:r>
          </a:p>
          <a:p>
            <a:r>
              <a:rPr lang="ru-RU" dirty="0"/>
              <a:t>В п. 2 ст. 67.3 ГК РФ имеется ссылка на норму п. 3 ст. 401 ГК РФ, согласно которой, если иное не предусмотрено законом или договором, лицо, не исполнившее или ненадлежащим образом исполнившее обязательство при осуществлении предпринимательской деятельности, несет ответственность, если не докажет, что надлежащее исполнение оказалось невозможным вследствие непреодолимой силы, т.е. чрезвычайных и непредотвратимых при данных условиях обстоятельств.</a:t>
            </a:r>
          </a:p>
          <a:p>
            <a:endParaRPr lang="ru-RU" dirty="0"/>
          </a:p>
        </p:txBody>
      </p:sp>
    </p:spTree>
    <p:extLst>
      <p:ext uri="{BB962C8B-B14F-4D97-AF65-F5344CB8AC3E}">
        <p14:creationId xmlns:p14="http://schemas.microsoft.com/office/powerpoint/2010/main" val="76870270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Солидарная ответственность основного общества по сделкам дочернего общества </a:t>
            </a:r>
          </a:p>
        </p:txBody>
      </p:sp>
      <p:sp>
        <p:nvSpPr>
          <p:cNvPr id="3" name="Объект 2"/>
          <p:cNvSpPr>
            <a:spLocks noGrp="1"/>
          </p:cNvSpPr>
          <p:nvPr>
            <p:ph idx="1"/>
          </p:nvPr>
        </p:nvSpPr>
        <p:spPr>
          <a:xfrm>
            <a:off x="765820" y="1844824"/>
            <a:ext cx="11089232" cy="4248472"/>
          </a:xfrm>
        </p:spPr>
        <p:txBody>
          <a:bodyPr>
            <a:normAutofit lnSpcReduction="10000"/>
          </a:bodyPr>
          <a:lstStyle/>
          <a:p>
            <a:r>
              <a:rPr lang="ru-RU" dirty="0"/>
              <a:t>Положение о привлечении к ответственности основного общества по сделкам дочернего, чью волю на совершение сделки оно сформировало, призвано защищать кредиторов дочернего общества, поэтому </a:t>
            </a:r>
            <a:r>
              <a:rPr lang="ru-RU" b="1" dirty="0"/>
              <a:t>именно кредиторы дочернего общества могут выступать истцами по данному основанию</a:t>
            </a:r>
            <a:r>
              <a:rPr lang="ru-RU" dirty="0"/>
              <a:t>.</a:t>
            </a:r>
          </a:p>
          <a:p>
            <a:r>
              <a:rPr lang="ru-RU" dirty="0"/>
              <a:t>Рассматривая ответственность основного общества по сделкам дочернего, следует отметить специфичность этого вида ответственности, выражающуюся в том, что исходя из закона для привлечения к ответственности основного общества </a:t>
            </a:r>
            <a:r>
              <a:rPr lang="ru-RU" b="1" dirty="0"/>
              <a:t>не требуется доказательства его вины</a:t>
            </a:r>
            <a:r>
              <a:rPr lang="ru-RU" dirty="0"/>
              <a:t> как одного из условий юридической ответственности, что позволяет рассматривать данное правовое средство, по сути, как меру защиты и подчеркивает обозначенную выше тонкую грань между формами ответственности и мерами защиты в сфере корпоративных отношений.</a:t>
            </a:r>
          </a:p>
          <a:p>
            <a:endParaRPr lang="ru-RU" dirty="0"/>
          </a:p>
        </p:txBody>
      </p:sp>
    </p:spTree>
    <p:extLst>
      <p:ext uri="{BB962C8B-B14F-4D97-AF65-F5344CB8AC3E}">
        <p14:creationId xmlns:p14="http://schemas.microsoft.com/office/powerpoint/2010/main" val="157948722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Понятие </a:t>
            </a:r>
            <a:endParaRPr lang="ru-RU" dirty="0"/>
          </a:p>
        </p:txBody>
      </p:sp>
      <p:sp>
        <p:nvSpPr>
          <p:cNvPr id="3" name="Объект 2"/>
          <p:cNvSpPr>
            <a:spLocks noGrp="1"/>
          </p:cNvSpPr>
          <p:nvPr>
            <p:ph idx="1"/>
          </p:nvPr>
        </p:nvSpPr>
        <p:spPr>
          <a:xfrm>
            <a:off x="333772" y="1988840"/>
            <a:ext cx="11593288" cy="3960440"/>
          </a:xfrm>
        </p:spPr>
        <p:txBody>
          <a:bodyPr>
            <a:normAutofit fontScale="85000" lnSpcReduction="10000"/>
          </a:bodyPr>
          <a:lstStyle/>
          <a:p>
            <a:r>
              <a:rPr lang="ru-RU" b="1" dirty="0"/>
              <a:t>Регрессная ответственность</a:t>
            </a:r>
            <a:r>
              <a:rPr lang="ru-RU" dirty="0"/>
              <a:t> - вид гражданско-правовой ответственности, которая имеет место в случае переложения на ответственное лицо убытков, возникающих в результате исполнения обязательства за него или по его вине другим лицом.</a:t>
            </a:r>
          </a:p>
          <a:p>
            <a:r>
              <a:rPr lang="ru-RU" b="1" dirty="0"/>
              <a:t>Солидарная ответственность</a:t>
            </a:r>
            <a:r>
              <a:rPr lang="ru-RU" dirty="0"/>
              <a:t> - вид гражданско-правовой ответственности, когда кредитор (потерпевший) вправе предъявить требование ко всем должникам совместно или к любому из них в отдельности, притом как полностью, так и в части; применяется в случаях, установленных законом, иным правовым актом или соглашением сторон.</a:t>
            </a:r>
          </a:p>
          <a:p>
            <a:r>
              <a:rPr lang="ru-RU" b="1" dirty="0"/>
              <a:t>Состав гражданского правонарушения</a:t>
            </a:r>
            <a:r>
              <a:rPr lang="ru-RU" dirty="0"/>
              <a:t> - совокупность общих, типичных условий, наличие которых необходимо для возложения ответственности на нарушителя гражданских прав и обязанностей.</a:t>
            </a:r>
          </a:p>
          <a:p>
            <a:r>
              <a:rPr lang="ru-RU" b="1" dirty="0"/>
              <a:t>Субсидиарная ответственность</a:t>
            </a:r>
            <a:r>
              <a:rPr lang="ru-RU" dirty="0"/>
              <a:t> - вид гражданско-правовой ответственности, когда субсидиарный должник несет дополнительную ответственность по отношению к ответственности, которую несет основной должник; применяется в случаях, установленных законодательством или договором</a:t>
            </a:r>
            <a:r>
              <a:rPr lang="ru-RU" dirty="0" smtClean="0"/>
              <a:t>.</a:t>
            </a:r>
            <a:endParaRPr lang="ru-RU" dirty="0"/>
          </a:p>
        </p:txBody>
      </p:sp>
    </p:spTree>
    <p:extLst>
      <p:ext uri="{BB962C8B-B14F-4D97-AF65-F5344CB8AC3E}">
        <p14:creationId xmlns:p14="http://schemas.microsoft.com/office/powerpoint/2010/main" val="159718484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Солидарная ответственность основного общества по сделкам дочернего общества </a:t>
            </a:r>
          </a:p>
        </p:txBody>
      </p:sp>
      <p:sp>
        <p:nvSpPr>
          <p:cNvPr id="3" name="Объект 2"/>
          <p:cNvSpPr>
            <a:spLocks noGrp="1"/>
          </p:cNvSpPr>
          <p:nvPr>
            <p:ph idx="1"/>
          </p:nvPr>
        </p:nvSpPr>
        <p:spPr>
          <a:xfrm>
            <a:off x="117748" y="1676400"/>
            <a:ext cx="11881320" cy="4416896"/>
          </a:xfrm>
        </p:spPr>
        <p:txBody>
          <a:bodyPr>
            <a:normAutofit fontScale="85000" lnSpcReduction="20000"/>
          </a:bodyPr>
          <a:lstStyle/>
          <a:p>
            <a:r>
              <a:rPr lang="ru-RU" dirty="0"/>
              <a:t>На момент написания этого учебника еще не успела сложиться обширная практика применения нормы, содержащейся в </a:t>
            </a:r>
            <a:r>
              <a:rPr lang="ru-RU" dirty="0" err="1"/>
              <a:t>абз</a:t>
            </a:r>
            <a:r>
              <a:rPr lang="ru-RU" dirty="0"/>
              <a:t>. 2 п. 2 ст. 67.3 ГК РФ, вступившей в силу с 1 сентября 2014 г. Анализ применения ранее действовавшей ст. 105 ГК РФ и соответствующих положений законов о хозяйственных обществах приводит к выводу, что "корпоративная вуаль" при привлечении к ответственности основного общества по сделкам дочернего "снималась" российскими судами крайне редко</a:t>
            </a:r>
          </a:p>
          <a:p>
            <a:r>
              <a:rPr lang="ru-RU" dirty="0"/>
              <a:t> О практике применения действовавших до 1 сентября 2014 г. положений о привлечении основного общества по сделкам дочернего см.: Шиткина И.С. "Снятие корпоративной вуали" в российском праве: правовое регулирование и практика применения // Хозяйство и право. 2013. N 2. Как следует из рассмотренной нами практики, редкому применению судами нормы о "снятии корпоративной вуали" немало способствовало сохранившееся и в настоящий момент требование Закона об АО (п. 3 ст. 6) о необходимости доказывания, что право основного общества давать указания дочернему предусмотрено в уставе дочернего общества либо в договоре между основным и дочерним. Суды отказывали в удовлетворении исков о привлечении к ответственности в случаях отсутствия в уставе дочернего общества или в договоре между основным и дочерним обществами положения о возможности основного общества давать обязательные указания дочернему. В судебной практике также немало примеров отказов в исках по причине недоказанности факта обязательных указаний (см., например, Определение ВАС РФ от 11 июля 2011 г. N ВАС-8023/11; Постановление ФАС Московского округа от 11 января 2010 г. N КГ-А40/13661-09 по делу N А40-33293/08-15-2/3</a:t>
            </a:r>
            <a:r>
              <a:rPr lang="ru-RU" dirty="0" smtClean="0"/>
              <a:t>).</a:t>
            </a:r>
            <a:endParaRPr lang="ru-RU" dirty="0"/>
          </a:p>
        </p:txBody>
      </p:sp>
    </p:spTree>
    <p:extLst>
      <p:ext uri="{BB962C8B-B14F-4D97-AF65-F5344CB8AC3E}">
        <p14:creationId xmlns:p14="http://schemas.microsoft.com/office/powerpoint/2010/main" val="214874949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Солидарная ответственность основного общества по сделкам дочернего общества </a:t>
            </a:r>
          </a:p>
        </p:txBody>
      </p:sp>
      <p:sp>
        <p:nvSpPr>
          <p:cNvPr id="3" name="Объект 2"/>
          <p:cNvSpPr>
            <a:spLocks noGrp="1"/>
          </p:cNvSpPr>
          <p:nvPr>
            <p:ph idx="1"/>
          </p:nvPr>
        </p:nvSpPr>
        <p:spPr/>
        <p:txBody>
          <a:bodyPr>
            <a:normAutofit lnSpcReduction="10000"/>
          </a:bodyPr>
          <a:lstStyle/>
          <a:p>
            <a:r>
              <a:rPr lang="ru-RU" dirty="0"/>
              <a:t>В литературе встречается мнение, что "доктрина "снятия корпоративных покровов" должна ограничиваться только случаями прекращения юридических лиц при недостаточности их имущества для удовлетворения требований кредиторов. При этом ответственность должна носить субсидиарный характер и применяться лишь в случаях, когда недостаточность имущества была вызвана виновными действиями (бездействием) контролирующих лиц. Когда же юридическое лицо нормально действует, никаких лиц к ответственности по долгам юридического лица по общему правилу привлекаться не должно, и дальнейшее развитие указанной доктрины в этом направлении, на наш взгляд, бесперспективно"</a:t>
            </a:r>
          </a:p>
          <a:p>
            <a:endParaRPr lang="ru-RU" dirty="0"/>
          </a:p>
        </p:txBody>
      </p:sp>
    </p:spTree>
    <p:extLst>
      <p:ext uri="{BB962C8B-B14F-4D97-AF65-F5344CB8AC3E}">
        <p14:creationId xmlns:p14="http://schemas.microsoft.com/office/powerpoint/2010/main" val="153460949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Солидарная ответственность основного общества по сделкам дочернего общества </a:t>
            </a:r>
          </a:p>
        </p:txBody>
      </p:sp>
      <p:sp>
        <p:nvSpPr>
          <p:cNvPr id="3" name="Объект 2"/>
          <p:cNvSpPr>
            <a:spLocks noGrp="1"/>
          </p:cNvSpPr>
          <p:nvPr>
            <p:ph idx="1"/>
          </p:nvPr>
        </p:nvSpPr>
        <p:spPr>
          <a:xfrm>
            <a:off x="189756" y="1676400"/>
            <a:ext cx="11377264" cy="4560912"/>
          </a:xfrm>
        </p:spPr>
        <p:txBody>
          <a:bodyPr>
            <a:normAutofit fontScale="92500" lnSpcReduction="20000"/>
          </a:bodyPr>
          <a:lstStyle/>
          <a:p>
            <a:r>
              <a:rPr lang="ru-RU" dirty="0"/>
              <a:t>В целом не разделяя такого радикального вывода о необходимости исключить из законодательства механизм ответственности основного общества по сделкам, совершенным дочерним обществом во исполнение его указаний, еще раз подчеркнем, что:</a:t>
            </a:r>
          </a:p>
          <a:p>
            <a:r>
              <a:rPr lang="ru-RU" b="1" dirty="0"/>
              <a:t>привлечение основного общества к солидарной ответственности по долгам дочернего в текущей деятельности должно носить исключительный характер, когда основное общество злоупотребляет "оболочкой юридического лица", специально создает дочернее общество, чтобы переложить на него ответственность, избегая при этом возложения такой ответственности на себя.</a:t>
            </a:r>
            <a:endParaRPr lang="ru-RU" dirty="0"/>
          </a:p>
          <a:p>
            <a:r>
              <a:rPr lang="ru-RU" b="1" dirty="0"/>
              <a:t>Как указано в одном из судебных актов, "поведение участников гражданского оборота, направленное на создание видимости законного завладения имуществом путем его регистрации на полностью подконтрольных юридических лиц, представляет собой использование юридического лица для целей злоупотребления правом, т.е. находится в противоречии с действительным назначением конструкции юридического лица. Такие интересы судебной защите не подлежат</a:t>
            </a:r>
            <a:r>
              <a:rPr lang="ru-RU" b="1" dirty="0" smtClean="0"/>
              <a:t>"</a:t>
            </a:r>
            <a:endParaRPr lang="ru-RU" dirty="0"/>
          </a:p>
        </p:txBody>
      </p:sp>
    </p:spTree>
    <p:extLst>
      <p:ext uri="{BB962C8B-B14F-4D97-AF65-F5344CB8AC3E}">
        <p14:creationId xmlns:p14="http://schemas.microsoft.com/office/powerpoint/2010/main" val="231570284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Субсидиарная ответственность основного общества при банкротстве дочернего общества </a:t>
            </a:r>
          </a:p>
        </p:txBody>
      </p:sp>
      <p:sp>
        <p:nvSpPr>
          <p:cNvPr id="3" name="Объект 2"/>
          <p:cNvSpPr>
            <a:spLocks noGrp="1"/>
          </p:cNvSpPr>
          <p:nvPr>
            <p:ph idx="1"/>
          </p:nvPr>
        </p:nvSpPr>
        <p:spPr/>
        <p:txBody>
          <a:bodyPr>
            <a:normAutofit lnSpcReduction="10000"/>
          </a:bodyPr>
          <a:lstStyle/>
          <a:p>
            <a:r>
              <a:rPr lang="ru-RU" dirty="0"/>
              <a:t>Другим случаем применения доктрины "снятия корпоративной вуали", предусмотренным в российском праве, является возложение субсидиарной ответственности на основное общество по обязательствам дочернего при его банкротстве. Положение </a:t>
            </a:r>
            <a:r>
              <a:rPr lang="ru-RU" dirty="0" err="1"/>
              <a:t>абз</a:t>
            </a:r>
            <a:r>
              <a:rPr lang="ru-RU" dirty="0"/>
              <a:t>. 3 п. 2 ст. 67.3 ГК РФ устанавливает, что в случае несостоятельности (банкротства) дочернего общества по вине основного общества последнее несет субсидиарную ответственность по его долгам. </a:t>
            </a:r>
            <a:endParaRPr lang="ru-RU" dirty="0" smtClean="0"/>
          </a:p>
          <a:p>
            <a:r>
              <a:rPr lang="ru-RU" dirty="0" smtClean="0"/>
              <a:t>Ответственность </a:t>
            </a:r>
            <a:r>
              <a:rPr lang="ru-RU" dirty="0"/>
              <a:t>основных обществ при банкротстве дочерних также регулируется законами о хозяйственных обществах (п. 3 ст. 3 Закона об АО; п. 3 ст. 3 Закона об ООО).</a:t>
            </a:r>
          </a:p>
          <a:p>
            <a:endParaRPr lang="ru-RU" dirty="0"/>
          </a:p>
        </p:txBody>
      </p:sp>
    </p:spTree>
    <p:extLst>
      <p:ext uri="{BB962C8B-B14F-4D97-AF65-F5344CB8AC3E}">
        <p14:creationId xmlns:p14="http://schemas.microsoft.com/office/powerpoint/2010/main" val="267989649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Субсидиарная ответственность основного общества при банкротстве дочернего общества </a:t>
            </a:r>
          </a:p>
        </p:txBody>
      </p:sp>
      <p:sp>
        <p:nvSpPr>
          <p:cNvPr id="3" name="Объект 2"/>
          <p:cNvSpPr>
            <a:spLocks noGrp="1"/>
          </p:cNvSpPr>
          <p:nvPr>
            <p:ph idx="1"/>
          </p:nvPr>
        </p:nvSpPr>
        <p:spPr>
          <a:xfrm>
            <a:off x="693812" y="1844824"/>
            <a:ext cx="11161240" cy="4248472"/>
          </a:xfrm>
        </p:spPr>
        <p:txBody>
          <a:bodyPr>
            <a:normAutofit fontScale="92500" lnSpcReduction="20000"/>
          </a:bodyPr>
          <a:lstStyle/>
          <a:p>
            <a:r>
              <a:rPr lang="ru-RU" b="1" dirty="0"/>
              <a:t>ВАС РФ в одном из своих определений установил предмет доказывания по делам о привлечении к субсидиарной ответственности основного общества по долгам дочернего общества при его банкротстве, обязав суды анализировать и использовать всю совокупность обстоятельств: наличие у основного общества права давать обязательные указания дочернему либо возможности иным образом определять действия дочернего общества; совершение основным обществом действий, свидетельствующих об использовании такого права и (или) о возможности использовать данное право; наличие причинно-следственной связи между использованием основным обществом своих прав и (или) возможностей использовать свое право в отношении дочернего общества и действиями дочернего общества, повлекшими его несостоятельность (банкротство); недостаточность имущества дочернего общества для расчетов с кредиторами; вина основного общества</a:t>
            </a:r>
            <a:endParaRPr lang="ru-RU" dirty="0"/>
          </a:p>
          <a:p>
            <a:r>
              <a:rPr lang="ru-RU" dirty="0"/>
              <a:t>Определение ВАС РФ от 26 ноября 2010 г. N ВАС-15940/10 по делу N А48-400/2010 в совокупности с Постановлением Девятнадцатого арбитражного апелляционного суда от 1 июля 2010 г. по делу N А48-400/2010.</a:t>
            </a:r>
          </a:p>
          <a:p>
            <a:endParaRPr lang="ru-RU" dirty="0"/>
          </a:p>
        </p:txBody>
      </p:sp>
    </p:spTree>
    <p:extLst>
      <p:ext uri="{BB962C8B-B14F-4D97-AF65-F5344CB8AC3E}">
        <p14:creationId xmlns:p14="http://schemas.microsoft.com/office/powerpoint/2010/main" val="24759625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Субсидиарная ответственность основного общества при банкротстве дочернего общества </a:t>
            </a:r>
          </a:p>
        </p:txBody>
      </p:sp>
      <p:sp>
        <p:nvSpPr>
          <p:cNvPr id="3" name="Объект 2"/>
          <p:cNvSpPr>
            <a:spLocks noGrp="1"/>
          </p:cNvSpPr>
          <p:nvPr>
            <p:ph idx="1"/>
          </p:nvPr>
        </p:nvSpPr>
        <p:spPr/>
        <p:txBody>
          <a:bodyPr>
            <a:normAutofit fontScale="92500" lnSpcReduction="20000"/>
          </a:bodyPr>
          <a:lstStyle/>
          <a:p>
            <a:r>
              <a:rPr lang="ru-RU" dirty="0"/>
              <a:t>В привлечении к ответственности может быть отказано при отсутствии одного из указанных обстоятельств.</a:t>
            </a:r>
          </a:p>
          <a:p>
            <a:r>
              <a:rPr lang="ru-RU" dirty="0"/>
              <a:t>Положения корпоративного законодательства о привлечении к ответственности основного общества при банкротстве дочернего защищают кредиторов дочернего общества при его банкротстве, и именно кредиторы дочернего общества могут подавать иски к основному обществу при привлечении его к ответственности за доведение дочернего общества до банкротства.</a:t>
            </a:r>
          </a:p>
          <a:p>
            <a:r>
              <a:rPr lang="ru-RU" dirty="0"/>
              <a:t>Основное общество может быть привлечено к ответственности по обязательствам подконтрольного лица (дочернего общества) как контролирующее должника лицо при его несостоятельности (банкротстве) в соответствии со специальным законодательством о банкротстве</a:t>
            </a:r>
          </a:p>
          <a:p>
            <a:endParaRPr lang="ru-RU" dirty="0"/>
          </a:p>
        </p:txBody>
      </p:sp>
    </p:spTree>
    <p:extLst>
      <p:ext uri="{BB962C8B-B14F-4D97-AF65-F5344CB8AC3E}">
        <p14:creationId xmlns:p14="http://schemas.microsoft.com/office/powerpoint/2010/main" val="25222889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197868" y="548680"/>
            <a:ext cx="9468546" cy="1127720"/>
          </a:xfrm>
        </p:spPr>
        <p:txBody>
          <a:bodyPr>
            <a:normAutofit fontScale="90000"/>
          </a:bodyPr>
          <a:lstStyle/>
          <a:p>
            <a:r>
              <a:rPr lang="ru-RU" dirty="0"/>
              <a:t>Солидарная ответственность учредителей, акционеров (участников) за формирование имущественной базы хозяйственного общества </a:t>
            </a:r>
          </a:p>
        </p:txBody>
      </p:sp>
      <p:sp>
        <p:nvSpPr>
          <p:cNvPr id="3" name="Объект 2"/>
          <p:cNvSpPr>
            <a:spLocks noGrp="1"/>
          </p:cNvSpPr>
          <p:nvPr>
            <p:ph idx="1"/>
          </p:nvPr>
        </p:nvSpPr>
        <p:spPr>
          <a:xfrm>
            <a:off x="261764" y="1676400"/>
            <a:ext cx="11521280" cy="4488904"/>
          </a:xfrm>
        </p:spPr>
        <p:txBody>
          <a:bodyPr>
            <a:normAutofit fontScale="92500" lnSpcReduction="10000"/>
          </a:bodyPr>
          <a:lstStyle/>
          <a:p>
            <a:r>
              <a:rPr lang="ru-RU" dirty="0"/>
              <a:t>Ответственность учредителей, а затем акционеров (участников) за формирование имущественной базы деятельности корпорации установлена для целей обеспечения интересов кредиторов, которые имеют возможность рассчитывать на определенные гарантии в случае, если заявленный капитал хозяйственного общества не сформирован или сформирован не полностью. Как было отмечено выше, эти правовые механизмы являются скорее мерой защиты, чем мерой ответственности, ведь законодатель не связывает их применение с наличием вины в действиях учредителей (участников), а также причинной связи между причиненными кредиторам убытками и неоплатой (неполной оплатой) уставного капитала.</a:t>
            </a:r>
          </a:p>
          <a:p>
            <a:r>
              <a:rPr lang="ru-RU" dirty="0"/>
              <a:t>Учредители хозяйственных обществ несут солидарную ответственность по обязательствам, связанным с учреждением общества и возникающим до его государственной регистрации (</a:t>
            </a:r>
            <a:r>
              <a:rPr lang="ru-RU" dirty="0" err="1"/>
              <a:t>абз</a:t>
            </a:r>
            <a:r>
              <a:rPr lang="ru-RU" dirty="0"/>
              <a:t>. 1 п. 2 ст. 89, </a:t>
            </a:r>
            <a:r>
              <a:rPr lang="ru-RU" dirty="0" err="1"/>
              <a:t>абз</a:t>
            </a:r>
            <a:r>
              <a:rPr lang="ru-RU" dirty="0"/>
              <a:t>. 1 п. 2 ст. 98 ГК РФ). К ответственности по таким обязательствам учредителей само общество может быть привлечено лишь в случае, если действия учредителей впоследствии будут одобрены общим собранием участников общества (</a:t>
            </a:r>
            <a:r>
              <a:rPr lang="ru-RU" dirty="0" err="1"/>
              <a:t>абз</a:t>
            </a:r>
            <a:r>
              <a:rPr lang="ru-RU" dirty="0"/>
              <a:t>. 2 п. 2 ст. 89, </a:t>
            </a:r>
            <a:r>
              <a:rPr lang="ru-RU" dirty="0" err="1"/>
              <a:t>абз</a:t>
            </a:r>
            <a:r>
              <a:rPr lang="ru-RU" dirty="0"/>
              <a:t>. 2 п. 2 ст. 98 ГК РФ</a:t>
            </a:r>
            <a:r>
              <a:rPr lang="ru-RU" dirty="0" smtClean="0"/>
              <a:t>).</a:t>
            </a:r>
            <a:endParaRPr lang="ru-RU" dirty="0"/>
          </a:p>
        </p:txBody>
      </p:sp>
    </p:spTree>
    <p:extLst>
      <p:ext uri="{BB962C8B-B14F-4D97-AF65-F5344CB8AC3E}">
        <p14:creationId xmlns:p14="http://schemas.microsoft.com/office/powerpoint/2010/main" val="269899960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Солидарная ответственность учредителей, акционеров (участников) за формирование имущественной базы хозяйственного общества </a:t>
            </a:r>
          </a:p>
        </p:txBody>
      </p:sp>
      <p:sp>
        <p:nvSpPr>
          <p:cNvPr id="3" name="Объект 2"/>
          <p:cNvSpPr>
            <a:spLocks noGrp="1"/>
          </p:cNvSpPr>
          <p:nvPr>
            <p:ph idx="1"/>
          </p:nvPr>
        </p:nvSpPr>
        <p:spPr>
          <a:xfrm>
            <a:off x="477788" y="1844824"/>
            <a:ext cx="11233248" cy="4392488"/>
          </a:xfrm>
        </p:spPr>
        <p:txBody>
          <a:bodyPr>
            <a:normAutofit lnSpcReduction="10000"/>
          </a:bodyPr>
          <a:lstStyle/>
          <a:p>
            <a:r>
              <a:rPr lang="ru-RU" dirty="0"/>
              <a:t>Согласно </a:t>
            </a:r>
            <a:r>
              <a:rPr lang="ru-RU" dirty="0" err="1"/>
              <a:t>абз</a:t>
            </a:r>
            <a:r>
              <a:rPr lang="ru-RU" dirty="0"/>
              <a:t>. 3 п. 1 ст. 2 Закона об АО акционеры, не полностью оплатившие акции, несут солидарную ответственность по обязательствам общества в пределах неоплаченной стоимости принадлежащих им акций. Аналогичное положение применительно к ответственности участников, не полностью оплативших доли в уставном капитале, содержится в </a:t>
            </a:r>
            <a:r>
              <a:rPr lang="ru-RU" dirty="0" err="1"/>
              <a:t>абз</a:t>
            </a:r>
            <a:r>
              <a:rPr lang="ru-RU" dirty="0"/>
              <a:t>. 2 п. 1 ст. 2 Закона об ООО.</a:t>
            </a:r>
          </a:p>
          <a:p>
            <a:r>
              <a:rPr lang="ru-RU" dirty="0"/>
              <a:t>С сожалением приходится отметить имеющееся противоречие между приведенными положениями законов о хозяйственных обществах и </a:t>
            </a:r>
            <a:r>
              <a:rPr lang="ru-RU" dirty="0" err="1"/>
              <a:t>абз</a:t>
            </a:r>
            <a:r>
              <a:rPr lang="ru-RU" dirty="0"/>
              <a:t>. 2 п. 4 ст. 66.2 ГК РФ, в соответствии с которым в случаях, если законом допускается государственная регистрация хозяйственного общества без предварительной оплаты 3/4 уставного капитала, участники общества несут субсидиарную ответственность по его обязательствам, возникшим до момента полной оплаты уставного капитала. По общим правилам применению подлежит норма ГК РФ</a:t>
            </a:r>
            <a:r>
              <a:rPr lang="ru-RU" dirty="0" smtClean="0"/>
              <a:t>.</a:t>
            </a:r>
            <a:endParaRPr lang="ru-RU" dirty="0"/>
          </a:p>
        </p:txBody>
      </p:sp>
    </p:spTree>
    <p:extLst>
      <p:ext uri="{BB962C8B-B14F-4D97-AF65-F5344CB8AC3E}">
        <p14:creationId xmlns:p14="http://schemas.microsoft.com/office/powerpoint/2010/main" val="2750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Солидарная ответственность учредителей, акционеров (участников) за формирование имущественной базы хозяйственного общества </a:t>
            </a:r>
          </a:p>
        </p:txBody>
      </p:sp>
      <p:sp>
        <p:nvSpPr>
          <p:cNvPr id="3" name="Объект 2"/>
          <p:cNvSpPr>
            <a:spLocks noGrp="1"/>
          </p:cNvSpPr>
          <p:nvPr>
            <p:ph idx="1"/>
          </p:nvPr>
        </p:nvSpPr>
        <p:spPr>
          <a:xfrm>
            <a:off x="333772" y="1844824"/>
            <a:ext cx="11665296" cy="4536504"/>
          </a:xfrm>
        </p:spPr>
        <p:txBody>
          <a:bodyPr>
            <a:normAutofit fontScale="92500" lnSpcReduction="10000"/>
          </a:bodyPr>
          <a:lstStyle/>
          <a:p>
            <a:r>
              <a:rPr lang="ru-RU" dirty="0"/>
              <a:t>В целом указанные меры призваны мотивировать акционеров (участников) общества к своевременной оплате уставного капитала и обеспечить как защиту интересов кредиторов общества, так и должную справедливость: положение не оплативших уставный капитал участников было бы более выгодным в сравнении с теми участниками, которые надлежащим образом выполнили свои обязанности.</a:t>
            </a:r>
          </a:p>
          <a:p>
            <a:r>
              <a:rPr lang="ru-RU" dirty="0"/>
              <a:t>Если акции (доли) оплачиваются не денежными средствами, а иным имуществом, то их оценка может быть несправедливо завышена участниками. Для целей защиты интересов кредиторов от "дутых" уставных капиталов установлена солидарная ответственность участников (акционеров) хозяйственных обществ и независимого оценщика в случае недостаточности имущества общества (т.е. они привлекаются к ответственности </a:t>
            </a:r>
            <a:r>
              <a:rPr lang="ru-RU" dirty="0" err="1"/>
              <a:t>субсидиарно</a:t>
            </a:r>
            <a:r>
              <a:rPr lang="ru-RU" dirty="0"/>
              <a:t>) по обязательствам хозяйственного общества в пределах суммы, на которую завышена оценка имущества, внесенного в уставный капитал, в течение пяти лет с момента государственной регистрации общества или внесения в устав общества соответствующих изменений. Данный вид ответственности теперь унифицирован для АО и ООО (п. 3 ст. 66.2 ГК РФ</a:t>
            </a:r>
            <a:r>
              <a:rPr lang="ru-RU" dirty="0" smtClean="0"/>
              <a:t>).</a:t>
            </a:r>
            <a:endParaRPr lang="ru-RU" dirty="0"/>
          </a:p>
        </p:txBody>
      </p:sp>
    </p:spTree>
    <p:extLst>
      <p:ext uri="{BB962C8B-B14F-4D97-AF65-F5344CB8AC3E}">
        <p14:creationId xmlns:p14="http://schemas.microsoft.com/office/powerpoint/2010/main" val="269105781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Ответственность хозяйственного общества по обязательствам его учредителей </a:t>
            </a:r>
          </a:p>
        </p:txBody>
      </p:sp>
      <p:sp>
        <p:nvSpPr>
          <p:cNvPr id="3" name="Объект 2"/>
          <p:cNvSpPr>
            <a:spLocks noGrp="1"/>
          </p:cNvSpPr>
          <p:nvPr>
            <p:ph idx="1"/>
          </p:nvPr>
        </p:nvSpPr>
        <p:spPr>
          <a:xfrm>
            <a:off x="261764" y="1844824"/>
            <a:ext cx="11593288" cy="4392488"/>
          </a:xfrm>
        </p:spPr>
        <p:txBody>
          <a:bodyPr>
            <a:normAutofit fontScale="92500" lnSpcReduction="10000"/>
          </a:bodyPr>
          <a:lstStyle/>
          <a:p>
            <a:r>
              <a:rPr lang="ru-RU" dirty="0"/>
              <a:t>Российское законодательство устанавливает возможность ответственности хозяйственного общества по обязательствам его учредителей.</a:t>
            </a:r>
          </a:p>
          <a:p>
            <a:r>
              <a:rPr lang="ru-RU" dirty="0"/>
              <a:t>В </a:t>
            </a:r>
            <a:r>
              <a:rPr lang="ru-RU" dirty="0" err="1"/>
              <a:t>абз</a:t>
            </a:r>
            <a:r>
              <a:rPr lang="ru-RU" dirty="0"/>
              <a:t>. 2 п. 3 ст. 10 Закона об АО и п. 6 ст. 11 Закона об ООО определено, что общество несет ответственность по обязательствам учредителей, связанным с созданием общества, только в случае последующего одобрения их действий общим собранием. Применительно к ООО установлено, что размер ответственности общества в любом случае не может превышать 1/5 оплаченного уставного капитала общества.</a:t>
            </a:r>
          </a:p>
          <a:p>
            <a:r>
              <a:rPr lang="ru-RU" dirty="0"/>
              <a:t>Цели указанных норм очевидны - создать некоторые гарантии лицам, вступающим в отношения с учредителями, а также предоставить учредителям возможность компенсации их обоснованных и разумных расходов в связи с созданием корпорации.</a:t>
            </a:r>
          </a:p>
          <a:p>
            <a:r>
              <a:rPr lang="ru-RU" dirty="0"/>
              <a:t>В практике отечественных судов общей юрисдикции встречаются судебные решения об обращении взыскания по личным долгам физического лица на имущество, принадлежащее юридическим лицам, фактически находящимся под его </a:t>
            </a:r>
            <a:r>
              <a:rPr lang="ru-RU" dirty="0" smtClean="0"/>
              <a:t>контролем</a:t>
            </a:r>
            <a:endParaRPr lang="ru-RU" dirty="0"/>
          </a:p>
        </p:txBody>
      </p:sp>
    </p:spTree>
    <p:extLst>
      <p:ext uri="{BB962C8B-B14F-4D97-AF65-F5344CB8AC3E}">
        <p14:creationId xmlns:p14="http://schemas.microsoft.com/office/powerpoint/2010/main" val="32500637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Понятие </a:t>
            </a:r>
            <a:endParaRPr lang="ru-RU" dirty="0"/>
          </a:p>
        </p:txBody>
      </p:sp>
      <p:sp>
        <p:nvSpPr>
          <p:cNvPr id="3" name="Объект 2"/>
          <p:cNvSpPr>
            <a:spLocks noGrp="1"/>
          </p:cNvSpPr>
          <p:nvPr>
            <p:ph idx="1"/>
          </p:nvPr>
        </p:nvSpPr>
        <p:spPr>
          <a:xfrm>
            <a:off x="477788" y="1676400"/>
            <a:ext cx="11305256" cy="4416896"/>
          </a:xfrm>
        </p:spPr>
        <p:txBody>
          <a:bodyPr>
            <a:normAutofit fontScale="92500" lnSpcReduction="10000"/>
          </a:bodyPr>
          <a:lstStyle/>
          <a:p>
            <a:r>
              <a:rPr lang="ru-RU" b="1" dirty="0"/>
              <a:t>Теневые директора (</a:t>
            </a:r>
            <a:r>
              <a:rPr lang="ru-RU" b="1" dirty="0" err="1"/>
              <a:t>shadow</a:t>
            </a:r>
            <a:r>
              <a:rPr lang="ru-RU" b="1" dirty="0"/>
              <a:t> </a:t>
            </a:r>
            <a:r>
              <a:rPr lang="ru-RU" b="1" dirty="0" err="1"/>
              <a:t>directors</a:t>
            </a:r>
            <a:r>
              <a:rPr lang="ru-RU" b="1" dirty="0"/>
              <a:t>)</a:t>
            </a:r>
            <a:r>
              <a:rPr lang="ru-RU" dirty="0"/>
              <a:t> - юридические и физические лица, обладающие фактической возможностью определять действия юридического лица, хотя они не являются единоличным исполнительным органом или членами коллегиальных органов управления юридического лица, не имеют в непосредственном владении его акции (доли участия).</a:t>
            </a:r>
          </a:p>
          <a:p>
            <a:r>
              <a:rPr lang="ru-RU" b="1" dirty="0"/>
              <a:t>Фактический контроль</a:t>
            </a:r>
            <a:r>
              <a:rPr lang="ru-RU" dirty="0"/>
              <a:t> - разновидность экономического контроля, особенностью которого является отсутствие определенных законом (формальных) оснований установления подавляющего влияния юридического или физического лица на другое юридическое лицо (подконтрольное лицо).</a:t>
            </a:r>
          </a:p>
          <a:p>
            <a:r>
              <a:rPr lang="ru-RU" b="1" dirty="0"/>
              <a:t>Юридическая ответственность</a:t>
            </a:r>
            <a:r>
              <a:rPr lang="ru-RU" dirty="0"/>
              <a:t> - одна из форм государственно-принудительного воздействия на нарушителей норм права, заключающаяся в применении к ним предусмотренных законом санкций - мер ответственности, влекущих для них дополнительные неблагоприятные последствия</a:t>
            </a:r>
            <a:r>
              <a:rPr lang="ru-RU" dirty="0" smtClean="0"/>
              <a:t>.</a:t>
            </a:r>
            <a:endParaRPr lang="ru-RU" dirty="0"/>
          </a:p>
        </p:txBody>
      </p:sp>
    </p:spTree>
    <p:extLst>
      <p:ext uri="{BB962C8B-B14F-4D97-AF65-F5344CB8AC3E}">
        <p14:creationId xmlns:p14="http://schemas.microsoft.com/office/powerpoint/2010/main" val="306564994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Ответственность хозяйственного общества по обязательствам его учредителей </a:t>
            </a:r>
          </a:p>
        </p:txBody>
      </p:sp>
      <p:sp>
        <p:nvSpPr>
          <p:cNvPr id="3" name="Объект 2"/>
          <p:cNvSpPr>
            <a:spLocks noGrp="1"/>
          </p:cNvSpPr>
          <p:nvPr>
            <p:ph idx="1"/>
          </p:nvPr>
        </p:nvSpPr>
        <p:spPr>
          <a:xfrm>
            <a:off x="837828" y="1905000"/>
            <a:ext cx="9828586" cy="4404320"/>
          </a:xfrm>
        </p:spPr>
        <p:txBody>
          <a:bodyPr>
            <a:normAutofit/>
          </a:bodyPr>
          <a:lstStyle/>
          <a:p>
            <a:r>
              <a:rPr lang="ru-RU" dirty="0"/>
              <a:t>В этих случаях речь идет о попытках использовать </a:t>
            </a:r>
            <a:r>
              <a:rPr lang="ru-RU" b="1" dirty="0"/>
              <a:t>"обратное" или "перевернутое" проникновение (</a:t>
            </a:r>
            <a:r>
              <a:rPr lang="ru-RU" b="1" dirty="0" err="1"/>
              <a:t>reverse</a:t>
            </a:r>
            <a:r>
              <a:rPr lang="ru-RU" b="1" dirty="0"/>
              <a:t> </a:t>
            </a:r>
            <a:r>
              <a:rPr lang="ru-RU" b="1" dirty="0" err="1"/>
              <a:t>veil</a:t>
            </a:r>
            <a:r>
              <a:rPr lang="ru-RU" b="1" dirty="0"/>
              <a:t> </a:t>
            </a:r>
            <a:r>
              <a:rPr lang="ru-RU" b="1" dirty="0" err="1"/>
              <a:t>piercing</a:t>
            </a:r>
            <a:r>
              <a:rPr lang="ru-RU" b="1" dirty="0"/>
              <a:t>, </a:t>
            </a:r>
            <a:r>
              <a:rPr lang="ru-RU" b="1" dirty="0" err="1"/>
              <a:t>umgekehrter</a:t>
            </a:r>
            <a:r>
              <a:rPr lang="ru-RU" b="1" dirty="0"/>
              <a:t> </a:t>
            </a:r>
            <a:r>
              <a:rPr lang="ru-RU" b="1" dirty="0" err="1"/>
              <a:t>Haftungsdurchgriff</a:t>
            </a:r>
            <a:r>
              <a:rPr lang="ru-RU" b="1" dirty="0"/>
              <a:t>),</a:t>
            </a:r>
            <a:r>
              <a:rPr lang="ru-RU" dirty="0"/>
              <a:t> при котором кредиторы участника корпорации получают возможность обратить взыскание по его личным долгам на имущество контролируемой им корпорации.</a:t>
            </a:r>
          </a:p>
          <a:p>
            <a:r>
              <a:rPr lang="ru-RU" dirty="0"/>
              <a:t>Е.А. Суханов применительно к случаю "обратного снятия вуали" отмечает, что "такой подход не основан на нормах действующего российского законодательства. Согласно ст. 24 ГК РФ "гражданин отвечает по своим обязательствам всем принадлежащим ему" имуществом, а не имуществом, принадлежащим иным лицам, в том числе юридическим лицам, которые этот гражданин создал или в которых имеет преобладающее участие...</a:t>
            </a:r>
          </a:p>
          <a:p>
            <a:endParaRPr lang="ru-RU" dirty="0"/>
          </a:p>
        </p:txBody>
      </p:sp>
    </p:spTree>
    <p:extLst>
      <p:ext uri="{BB962C8B-B14F-4D97-AF65-F5344CB8AC3E}">
        <p14:creationId xmlns:p14="http://schemas.microsoft.com/office/powerpoint/2010/main" val="305076136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Ответственность хозяйственного общества по обязательствам его учредителей </a:t>
            </a:r>
          </a:p>
        </p:txBody>
      </p:sp>
      <p:sp>
        <p:nvSpPr>
          <p:cNvPr id="3" name="Объект 2"/>
          <p:cNvSpPr>
            <a:spLocks noGrp="1"/>
          </p:cNvSpPr>
          <p:nvPr>
            <p:ph idx="1"/>
          </p:nvPr>
        </p:nvSpPr>
        <p:spPr>
          <a:xfrm>
            <a:off x="909836" y="1905000"/>
            <a:ext cx="9756578" cy="4260304"/>
          </a:xfrm>
        </p:spPr>
        <p:txBody>
          <a:bodyPr>
            <a:normAutofit lnSpcReduction="10000"/>
          </a:bodyPr>
          <a:lstStyle/>
          <a:p>
            <a:r>
              <a:rPr lang="ru-RU" dirty="0"/>
              <a:t> Очевидно, что объектом взыскания кредиторов учредителя (участника) юридического лица могут быть лишь принадлежащие </a:t>
            </a:r>
            <a:r>
              <a:rPr lang="ru-RU" b="1" dirty="0"/>
              <a:t>ему обязательственные и корпоративные права</a:t>
            </a:r>
            <a:r>
              <a:rPr lang="ru-RU" dirty="0"/>
              <a:t>, но не имущество самой контролируемой им корпорации". И далее: "возложение имущественной ответственности по долгам учредителей (участников) юридического лица на имущество созданного ими юридического лица путем применения указанной доктрины необоснованно ставит интересы кредиторов физического лица - должника в привилегированное положение в сравнении с положением кредиторов контролируемых им юридических лиц и неизбежно ведет к нарушению имущественных интересов последних, что не соответствует основополагающему принципу юридического равенства участников гражданского оборота"</a:t>
            </a:r>
          </a:p>
          <a:p>
            <a:endParaRPr lang="ru-RU" dirty="0"/>
          </a:p>
        </p:txBody>
      </p:sp>
    </p:spTree>
    <p:extLst>
      <p:ext uri="{BB962C8B-B14F-4D97-AF65-F5344CB8AC3E}">
        <p14:creationId xmlns:p14="http://schemas.microsoft.com/office/powerpoint/2010/main" val="62308806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Ответственность акционерного общества за ведение реестра акционеров </a:t>
            </a:r>
          </a:p>
        </p:txBody>
      </p:sp>
      <p:sp>
        <p:nvSpPr>
          <p:cNvPr id="3" name="Объект 2"/>
          <p:cNvSpPr>
            <a:spLocks noGrp="1"/>
          </p:cNvSpPr>
          <p:nvPr>
            <p:ph idx="1"/>
          </p:nvPr>
        </p:nvSpPr>
        <p:spPr>
          <a:xfrm>
            <a:off x="621804" y="1905000"/>
            <a:ext cx="10044610" cy="4404320"/>
          </a:xfrm>
        </p:spPr>
        <p:txBody>
          <a:bodyPr>
            <a:normAutofit/>
          </a:bodyPr>
          <a:lstStyle/>
          <a:p>
            <a:r>
              <a:rPr lang="ru-RU" dirty="0"/>
              <a:t>Норма об ответственности акционерного общества - эмитента, которая ранее была установлена п. 4 ст. 44 Закона об АО, с принятием Закона от 29 июня 2015 г. N 210-ФЗ перемещена в Закон о рынке ценных бумаг. </a:t>
            </a:r>
            <a:endParaRPr lang="ru-RU" dirty="0" smtClean="0"/>
          </a:p>
          <a:p>
            <a:r>
              <a:rPr lang="ru-RU" dirty="0" smtClean="0"/>
              <a:t>Согласно </a:t>
            </a:r>
            <a:r>
              <a:rPr lang="ru-RU" dirty="0"/>
              <a:t>п. 3.10 ст. 8 указанного Закона эмитент и держатель реестра несут солидарную ответственность за убытки, причиненные в результате нарушения порядка учета прав, порядка совершения операций по счетам (порядка ведения реестра), утраты учетных данных, предоставления из реестра неполной или недостоверной информации, если не докажут, что нарушение имело место вследствие непреодолимой силы.</a:t>
            </a:r>
          </a:p>
          <a:p>
            <a:endParaRPr lang="ru-RU" dirty="0"/>
          </a:p>
        </p:txBody>
      </p:sp>
    </p:spTree>
    <p:extLst>
      <p:ext uri="{BB962C8B-B14F-4D97-AF65-F5344CB8AC3E}">
        <p14:creationId xmlns:p14="http://schemas.microsoft.com/office/powerpoint/2010/main" val="329392764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Ответственность акционерного общества за ведение реестра акционеров </a:t>
            </a:r>
          </a:p>
        </p:txBody>
      </p:sp>
      <p:sp>
        <p:nvSpPr>
          <p:cNvPr id="3" name="Объект 2"/>
          <p:cNvSpPr>
            <a:spLocks noGrp="1"/>
          </p:cNvSpPr>
          <p:nvPr>
            <p:ph idx="1"/>
          </p:nvPr>
        </p:nvSpPr>
        <p:spPr>
          <a:xfrm>
            <a:off x="1522876" y="1905000"/>
            <a:ext cx="10188160" cy="4476328"/>
          </a:xfrm>
        </p:spPr>
        <p:txBody>
          <a:bodyPr>
            <a:normAutofit fontScale="92500" lnSpcReduction="10000"/>
          </a:bodyPr>
          <a:lstStyle/>
          <a:p>
            <a:r>
              <a:rPr lang="ru-RU" dirty="0"/>
              <a:t>Установлена возможность обратного требования (регресса) в размере половины суммы возмещенных убытков, правда, со следующими оговорками: во-первых, условия осуществления данного права (в том числе размер обратного требования) могут быть определены соглашением между обществом и регистратором; во-вторых, при наличии вины только одного из солидарных должников виновный должник не имеет права обратного требования (регресса) к невиновному должнику, а невиновный должник имеет право обратного требования (регресса) к виновному должнику в размере всей суммы возмещенных убытков. </a:t>
            </a:r>
            <a:endParaRPr lang="ru-RU" dirty="0" smtClean="0"/>
          </a:p>
          <a:p>
            <a:r>
              <a:rPr lang="ru-RU" dirty="0" smtClean="0"/>
              <a:t>При </a:t>
            </a:r>
            <a:r>
              <a:rPr lang="ru-RU" dirty="0"/>
              <a:t>наличии вины обоих солидарных должников размер обратного требования (регресса) определяется в зависимости от степени вины каждого солидарного должника, а в случае невозможности определить степень вины каждого из них размер обратного требования (регресса) составляет половину суммы возмещенных убытков.</a:t>
            </a:r>
          </a:p>
          <a:p>
            <a:endParaRPr lang="ru-RU" dirty="0"/>
          </a:p>
        </p:txBody>
      </p:sp>
    </p:spTree>
    <p:extLst>
      <p:ext uri="{BB962C8B-B14F-4D97-AF65-F5344CB8AC3E}">
        <p14:creationId xmlns:p14="http://schemas.microsoft.com/office/powerpoint/2010/main" val="26292762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269876" y="332656"/>
            <a:ext cx="9396538" cy="1343744"/>
          </a:xfrm>
        </p:spPr>
        <p:txBody>
          <a:bodyPr>
            <a:normAutofit fontScale="90000"/>
          </a:bodyPr>
          <a:lstStyle/>
          <a:p>
            <a:r>
              <a:rPr lang="ru-RU" dirty="0"/>
              <a:t>Имущественная ответственность членов органов управления хозяйственных обществ </a:t>
            </a:r>
            <a:r>
              <a:rPr lang="ru-RU" dirty="0" smtClean="0"/>
              <a:t/>
            </a:r>
            <a:br>
              <a:rPr lang="ru-RU" dirty="0" smtClean="0"/>
            </a:br>
            <a:r>
              <a:rPr lang="ru-RU" dirty="0" smtClean="0"/>
              <a:t>Субъекты </a:t>
            </a:r>
            <a:r>
              <a:rPr lang="ru-RU" dirty="0"/>
              <a:t>ответственности </a:t>
            </a:r>
          </a:p>
        </p:txBody>
      </p:sp>
      <p:sp>
        <p:nvSpPr>
          <p:cNvPr id="3" name="Объект 2"/>
          <p:cNvSpPr>
            <a:spLocks noGrp="1"/>
          </p:cNvSpPr>
          <p:nvPr>
            <p:ph idx="1"/>
          </p:nvPr>
        </p:nvSpPr>
        <p:spPr>
          <a:xfrm>
            <a:off x="765820" y="1905000"/>
            <a:ext cx="9900594" cy="4332312"/>
          </a:xfrm>
        </p:spPr>
        <p:txBody>
          <a:bodyPr>
            <a:normAutofit fontScale="92500" lnSpcReduction="10000"/>
          </a:bodyPr>
          <a:lstStyle/>
          <a:p>
            <a:r>
              <a:rPr lang="ru-RU" dirty="0"/>
              <a:t>Имущественная ответственность членов коллегиального органа управления (наблюдательного или иного совета; далее - совет директоров), единоличного исполнительного органа общества, членов коллегиального исполнительного органа (далее - правление) перед обществом за убытки, причиненные обществу их виновными действиями (бездействием), занимает значительное место в институте юридической ответственности в корпоративных правоотношениях.</a:t>
            </a:r>
          </a:p>
          <a:p>
            <a:r>
              <a:rPr lang="ru-RU" dirty="0"/>
              <a:t>С развитием корпоративных форм предпринимательства в России нормы об ответственности директоров применяются все более активно. Разделение функций владения и управления повышает требования к профессиональным управляющим; усложнение предпринимательского оборота создает почву для возможных злоупотреблений. Количество споров по вопросам привлечения к ответственности членов органов управления хозяйственных обществ значительно возросло.</a:t>
            </a:r>
          </a:p>
          <a:p>
            <a:endParaRPr lang="ru-RU" dirty="0"/>
          </a:p>
        </p:txBody>
      </p:sp>
    </p:spTree>
    <p:extLst>
      <p:ext uri="{BB962C8B-B14F-4D97-AF65-F5344CB8AC3E}">
        <p14:creationId xmlns:p14="http://schemas.microsoft.com/office/powerpoint/2010/main" val="78857197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Имущественная ответственность членов органов управления хозяйственных обществ </a:t>
            </a:r>
            <a:br>
              <a:rPr lang="ru-RU" dirty="0"/>
            </a:br>
            <a:r>
              <a:rPr lang="ru-RU" dirty="0"/>
              <a:t>Субъекты ответственности </a:t>
            </a:r>
          </a:p>
        </p:txBody>
      </p:sp>
      <p:sp>
        <p:nvSpPr>
          <p:cNvPr id="3" name="Объект 2"/>
          <p:cNvSpPr>
            <a:spLocks noGrp="1"/>
          </p:cNvSpPr>
          <p:nvPr>
            <p:ph idx="1"/>
          </p:nvPr>
        </p:nvSpPr>
        <p:spPr>
          <a:xfrm>
            <a:off x="0" y="1844824"/>
            <a:ext cx="11927060" cy="4464496"/>
          </a:xfrm>
        </p:spPr>
        <p:txBody>
          <a:bodyPr>
            <a:normAutofit fontScale="85000" lnSpcReduction="20000"/>
          </a:bodyPr>
          <a:lstStyle/>
          <a:p>
            <a:r>
              <a:rPr lang="ru-RU" dirty="0"/>
              <a:t>В настоящее время ответственность директоров хозяйственных обществ регулируется ст. 53.1 ГК РФ, ст. 44 Закона об ООО и ст. 71 Закона об АО, устанавливающими общие условия привлечения к имущественной ответственности членов совета директоров, единоличного исполнительного органа и членов правления хозяйственного общества.</a:t>
            </a:r>
          </a:p>
          <a:p>
            <a:r>
              <a:rPr lang="ru-RU" dirty="0"/>
              <a:t>Говоря об имущественной ответственности директоров, следует отметить, что на руководителей в соответствии с нормами трудового законодательства (ч. 1 ст. 277 ТК РФ) может быть возложена полная материальная ответственность за прямой действительный ущерб, причиненный организации, под которым, согласно ч. 2 ст. 238 ТК РФ, понимается реальное уменьшение наличного имущества работодателя или ухудшение состояния указанного имущества, а также необходимость для работодателя произвести затраты либо излишние выплаты на приобретение, восстановление имущества либо на возмещение ущерба, причиненного работником третьим лицам. Как следует из п. 6 Постановления Пленума Верховного Суда РФ от 2 июня 2015 г. N 21 "О некоторых вопросах, возникших у судов при применении законодательства, регулирующего труд руководителя организации и членов коллегиального исполнительного органа организации", руководитель организации (в том числе бывший) на основании ч. 2 ст. 277 ТК РФ возмещает организации убытки, причиненные его виновными действиями, только в случаях, предусмотренных федеральными законами. Именно такой случай имущественной ответственности за убытки, причиненные организации, предусмотрен ст. 53.1 ГК РФ и соответствующими статьями законов о хозяйственных обществах</a:t>
            </a:r>
            <a:r>
              <a:rPr lang="ru-RU" dirty="0" smtClean="0"/>
              <a:t>.</a:t>
            </a:r>
            <a:endParaRPr lang="ru-RU" dirty="0"/>
          </a:p>
        </p:txBody>
      </p:sp>
    </p:spTree>
    <p:extLst>
      <p:ext uri="{BB962C8B-B14F-4D97-AF65-F5344CB8AC3E}">
        <p14:creationId xmlns:p14="http://schemas.microsoft.com/office/powerpoint/2010/main" val="350972015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Имущественная ответственность членов органов управления хозяйственных обществ </a:t>
            </a:r>
            <a:br>
              <a:rPr lang="ru-RU" dirty="0"/>
            </a:br>
            <a:r>
              <a:rPr lang="ru-RU" dirty="0"/>
              <a:t>Субъекты ответственности </a:t>
            </a:r>
          </a:p>
        </p:txBody>
      </p:sp>
      <p:sp>
        <p:nvSpPr>
          <p:cNvPr id="3" name="Объект 2"/>
          <p:cNvSpPr>
            <a:spLocks noGrp="1"/>
          </p:cNvSpPr>
          <p:nvPr>
            <p:ph idx="1"/>
          </p:nvPr>
        </p:nvSpPr>
        <p:spPr>
          <a:xfrm>
            <a:off x="189756" y="1772816"/>
            <a:ext cx="11809312" cy="4536504"/>
          </a:xfrm>
        </p:spPr>
        <p:txBody>
          <a:bodyPr>
            <a:normAutofit fontScale="92500" lnSpcReduction="10000"/>
          </a:bodyPr>
          <a:lstStyle/>
          <a:p>
            <a:r>
              <a:rPr lang="ru-RU" b="1" dirty="0"/>
              <a:t>Таким образом, нормы корпоративного законодательства об ответственности директора, предполагающие взыскание убытков, имеют приоритет перед положениями трудового законодательства о взыскании с руководителя прямого действительного ущерба.</a:t>
            </a:r>
            <a:endParaRPr lang="ru-RU" dirty="0"/>
          </a:p>
          <a:p>
            <a:r>
              <a:rPr lang="ru-RU" dirty="0"/>
              <a:t>Важно отметить, что лица, </a:t>
            </a:r>
            <a:r>
              <a:rPr lang="ru-RU" b="1" dirty="0"/>
              <a:t>фактически осуществляющие полномочия</a:t>
            </a:r>
            <a:r>
              <a:rPr lang="ru-RU" dirty="0"/>
              <a:t>, предоставленные органам общества, например, если в период совершенных данным лицом действий (бездействия) его полномочия в качестве директора были уже прекращены либо решение об избрании его директором было признано недействительным, также могут быть привлечены к имущественной ответственности при наличии прочих оснований и условий, необходимых для привлечения к имущественной ответственности директоров хозяйственных обществ.</a:t>
            </a:r>
          </a:p>
          <a:p>
            <a:r>
              <a:rPr lang="ru-RU" dirty="0"/>
              <a:t>Верховный Суд РФ в Определении от 8 февраля 2016 г. N 309-ЭС15-18851 указал, что незаконное осуществление ответчиком полномочий генерального директора общества не может повлечь освобождение его от обязанностей и ответственности, установленных законом для лиц, входящих в органы управления обществом, в частности от необходимости действовать в интересах общества добросовестно и разумно</a:t>
            </a:r>
            <a:r>
              <a:rPr lang="ru-RU" dirty="0" smtClean="0"/>
              <a:t>.</a:t>
            </a:r>
            <a:endParaRPr lang="ru-RU" dirty="0"/>
          </a:p>
        </p:txBody>
      </p:sp>
    </p:spTree>
    <p:extLst>
      <p:ext uri="{BB962C8B-B14F-4D97-AF65-F5344CB8AC3E}">
        <p14:creationId xmlns:p14="http://schemas.microsoft.com/office/powerpoint/2010/main" val="424269625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Основание и условия ответственности членов органов управления хозяйственных обществ </a:t>
            </a:r>
          </a:p>
        </p:txBody>
      </p:sp>
      <p:sp>
        <p:nvSpPr>
          <p:cNvPr id="3" name="Объект 2"/>
          <p:cNvSpPr>
            <a:spLocks noGrp="1"/>
          </p:cNvSpPr>
          <p:nvPr>
            <p:ph idx="1"/>
          </p:nvPr>
        </p:nvSpPr>
        <p:spPr>
          <a:xfrm>
            <a:off x="117748" y="2060848"/>
            <a:ext cx="11665296" cy="3960440"/>
          </a:xfrm>
        </p:spPr>
        <p:txBody>
          <a:bodyPr>
            <a:normAutofit fontScale="92500" lnSpcReduction="10000"/>
          </a:bodyPr>
          <a:lstStyle/>
          <a:p>
            <a:endParaRPr lang="ru-RU" dirty="0"/>
          </a:p>
          <a:p>
            <a:r>
              <a:rPr lang="ru-RU" b="1" dirty="0"/>
              <a:t>Основанием гражданско-правовой ответственности директоров или обстоятельствами, при которых она наступает, является совершение ими правонарушения.</a:t>
            </a:r>
            <a:endParaRPr lang="ru-RU" dirty="0"/>
          </a:p>
          <a:p>
            <a:r>
              <a:rPr lang="ru-RU" dirty="0"/>
              <a:t>В соответствии с п. 3 ст. 53 ГК РФ лицо, которое в силу закона, иного правового акта или учредительного документа юридического лица выступает от его имени </a:t>
            </a:r>
            <a:r>
              <a:rPr lang="ru-RU" dirty="0" smtClean="0"/>
              <a:t>, </a:t>
            </a:r>
            <a:r>
              <a:rPr lang="ru-RU" dirty="0"/>
              <a:t>должно действовать в интересах представляемого им юридического лица добросовестно и разумно. Оно обязано по требованию юридического лица или его учредителей (участников) возместить убытки, причиненные им юридическому лицу. Убытки подлежат возмещению, если будет доказано, что при осуществлении своих прав и исполнении своих обязанностей лицо, выступающее от имени юридического лица </a:t>
            </a:r>
            <a:r>
              <a:rPr lang="ru-RU" dirty="0" smtClean="0"/>
              <a:t>, </a:t>
            </a:r>
            <a:r>
              <a:rPr lang="ru-RU" dirty="0"/>
              <a:t>действовало недобросовестно или неразумно, в том числе если его действия (бездействие) не соответствовали обычным условиям гражданского оборота или обычному предпринимательскому риску (п. 1 ст. 53.1 ГК РФ).</a:t>
            </a:r>
          </a:p>
          <a:p>
            <a:endParaRPr lang="ru-RU" dirty="0"/>
          </a:p>
        </p:txBody>
      </p:sp>
    </p:spTree>
    <p:extLst>
      <p:ext uri="{BB962C8B-B14F-4D97-AF65-F5344CB8AC3E}">
        <p14:creationId xmlns:p14="http://schemas.microsoft.com/office/powerpoint/2010/main" val="4055411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Основание и условия ответственности членов органов управления хозяйственных обществ </a:t>
            </a:r>
          </a:p>
        </p:txBody>
      </p:sp>
      <p:sp>
        <p:nvSpPr>
          <p:cNvPr id="3" name="Объект 2"/>
          <p:cNvSpPr>
            <a:spLocks noGrp="1"/>
          </p:cNvSpPr>
          <p:nvPr>
            <p:ph idx="1"/>
          </p:nvPr>
        </p:nvSpPr>
        <p:spPr>
          <a:xfrm>
            <a:off x="981844" y="1844824"/>
            <a:ext cx="10585176" cy="4320480"/>
          </a:xfrm>
        </p:spPr>
        <p:txBody>
          <a:bodyPr>
            <a:normAutofit/>
          </a:bodyPr>
          <a:lstStyle/>
          <a:p>
            <a:r>
              <a:rPr lang="ru-RU" dirty="0" smtClean="0"/>
              <a:t>К </a:t>
            </a:r>
            <a:r>
              <a:rPr lang="ru-RU" dirty="0"/>
              <a:t>числу лиц, которые могут действовать от имени юридического лица, закон также относит членов коллегиального органа управления. Указанные субъекты ответственности в тексте учебника именуются "директор".</a:t>
            </a:r>
          </a:p>
          <a:p>
            <a:r>
              <a:rPr lang="ru-RU" dirty="0" smtClean="0"/>
              <a:t>Заметим</a:t>
            </a:r>
            <a:r>
              <a:rPr lang="ru-RU" dirty="0"/>
              <a:t>, что принципы поведения руководителей компании наиболее полно разработаны в англосаксонской системе права, в особенности в правовой системе США. Поскольку согласно правовой доктрине этого государства директора являются доверенными лицами акционеров и корпорации, на них лежат </a:t>
            </a:r>
            <a:r>
              <a:rPr lang="ru-RU" b="1" dirty="0"/>
              <a:t>"обязанности доверенных лиц"</a:t>
            </a:r>
            <a:r>
              <a:rPr lang="ru-RU" dirty="0"/>
              <a:t> (</a:t>
            </a:r>
            <a:r>
              <a:rPr lang="ru-RU" b="1" dirty="0" err="1"/>
              <a:t>fiduciary</a:t>
            </a:r>
            <a:r>
              <a:rPr lang="ru-RU" b="1" dirty="0"/>
              <a:t> </a:t>
            </a:r>
            <a:r>
              <a:rPr lang="ru-RU" b="1" dirty="0" err="1"/>
              <a:t>duties</a:t>
            </a:r>
            <a:r>
              <a:rPr lang="ru-RU" dirty="0"/>
              <a:t> - фидуциарные обязанности), которые традиционно разделяются на две категории: </a:t>
            </a:r>
            <a:r>
              <a:rPr lang="ru-RU" b="1" dirty="0"/>
              <a:t>"обязанность лояльности" (</a:t>
            </a:r>
            <a:r>
              <a:rPr lang="ru-RU" b="1" dirty="0" err="1"/>
              <a:t>duty</a:t>
            </a:r>
            <a:r>
              <a:rPr lang="ru-RU" b="1" dirty="0"/>
              <a:t> </a:t>
            </a:r>
            <a:r>
              <a:rPr lang="ru-RU" b="1" dirty="0" err="1"/>
              <a:t>of</a:t>
            </a:r>
            <a:r>
              <a:rPr lang="ru-RU" b="1" dirty="0"/>
              <a:t> </a:t>
            </a:r>
            <a:r>
              <a:rPr lang="ru-RU" b="1" dirty="0" err="1"/>
              <a:t>loyalty</a:t>
            </a:r>
            <a:r>
              <a:rPr lang="ru-RU" b="1" dirty="0"/>
              <a:t>)</a:t>
            </a:r>
            <a:r>
              <a:rPr lang="ru-RU" dirty="0"/>
              <a:t> и </a:t>
            </a:r>
            <a:r>
              <a:rPr lang="ru-RU" b="1" dirty="0"/>
              <a:t>"обязанность должной степени заботливости" (</a:t>
            </a:r>
            <a:r>
              <a:rPr lang="ru-RU" b="1" dirty="0" err="1"/>
              <a:t>duty</a:t>
            </a:r>
            <a:r>
              <a:rPr lang="ru-RU" b="1" dirty="0"/>
              <a:t> </a:t>
            </a:r>
            <a:r>
              <a:rPr lang="ru-RU" b="1" dirty="0" err="1"/>
              <a:t>of</a:t>
            </a:r>
            <a:r>
              <a:rPr lang="ru-RU" b="1" dirty="0"/>
              <a:t> </a:t>
            </a:r>
            <a:r>
              <a:rPr lang="ru-RU" b="1" dirty="0" err="1"/>
              <a:t>care</a:t>
            </a:r>
            <a:r>
              <a:rPr lang="ru-RU" b="1" dirty="0"/>
              <a:t>)</a:t>
            </a:r>
            <a:r>
              <a:rPr lang="ru-RU" dirty="0"/>
              <a:t>.</a:t>
            </a:r>
          </a:p>
          <a:p>
            <a:endParaRPr lang="ru-RU" dirty="0"/>
          </a:p>
        </p:txBody>
      </p:sp>
    </p:spTree>
    <p:extLst>
      <p:ext uri="{BB962C8B-B14F-4D97-AF65-F5344CB8AC3E}">
        <p14:creationId xmlns:p14="http://schemas.microsoft.com/office/powerpoint/2010/main" val="24745610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Основание и условия ответственности членов органов управления хозяйственных обществ </a:t>
            </a:r>
          </a:p>
        </p:txBody>
      </p:sp>
      <p:sp>
        <p:nvSpPr>
          <p:cNvPr id="3" name="Объект 2"/>
          <p:cNvSpPr>
            <a:spLocks noGrp="1"/>
          </p:cNvSpPr>
          <p:nvPr>
            <p:ph idx="1"/>
          </p:nvPr>
        </p:nvSpPr>
        <p:spPr>
          <a:xfrm>
            <a:off x="477788" y="1844824"/>
            <a:ext cx="11377264" cy="4464496"/>
          </a:xfrm>
        </p:spPr>
        <p:txBody>
          <a:bodyPr>
            <a:normAutofit lnSpcReduction="10000"/>
          </a:bodyPr>
          <a:lstStyle/>
          <a:p>
            <a:r>
              <a:rPr lang="ru-RU" b="1" dirty="0"/>
              <a:t>Итак, правонарушение в корпоративных правоотношениях состоит в нарушении директором обязанности действовать в интересах общества добросовестно и разумно.</a:t>
            </a:r>
            <a:endParaRPr lang="ru-RU" dirty="0"/>
          </a:p>
          <a:p>
            <a:r>
              <a:rPr lang="ru-RU" dirty="0"/>
              <a:t>Что же подразумевается под интересами юридического лица? При каких обстоятельствах члены органов управления должны признаваться виновными в нарушении обязанностей действовать добросовестно и разумно?</a:t>
            </a:r>
          </a:p>
          <a:p>
            <a:r>
              <a:rPr lang="ru-RU" dirty="0"/>
              <a:t>Постановление Пленума ВАС РФ от 30 июля 2013 г. N 62 в п. 2 содержит положение, что при определении интересов юридического лица следует, в частности, учитывать, что основной целью деятельности коммерческой организации является извлечение прибыли (п. 1 ст. 50 ГК РФ); также необходимо принимать во внимание соответствующие положения учредительных документов и решений органов юридического лица (например, об определении приоритетных направлений его деятельности, об утверждении стратегий и бизнес-планов и т.п.).</a:t>
            </a:r>
          </a:p>
          <a:p>
            <a:endParaRPr lang="ru-RU" dirty="0"/>
          </a:p>
        </p:txBody>
      </p:sp>
    </p:spTree>
    <p:extLst>
      <p:ext uri="{BB962C8B-B14F-4D97-AF65-F5344CB8AC3E}">
        <p14:creationId xmlns:p14="http://schemas.microsoft.com/office/powerpoint/2010/main" val="218044493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Позитивная социальная ответственность </a:t>
            </a:r>
          </a:p>
        </p:txBody>
      </p:sp>
      <p:sp>
        <p:nvSpPr>
          <p:cNvPr id="3" name="Объект 2"/>
          <p:cNvSpPr>
            <a:spLocks noGrp="1"/>
          </p:cNvSpPr>
          <p:nvPr>
            <p:ph idx="1"/>
          </p:nvPr>
        </p:nvSpPr>
        <p:spPr>
          <a:xfrm>
            <a:off x="621804" y="1988840"/>
            <a:ext cx="11305256" cy="4032448"/>
          </a:xfrm>
        </p:spPr>
        <p:txBody>
          <a:bodyPr>
            <a:normAutofit/>
          </a:bodyPr>
          <a:lstStyle/>
          <a:p>
            <a:r>
              <a:rPr lang="ru-RU" dirty="0"/>
              <a:t>Понятие "ответственность" применяется в двух значениях: как позитивная социальная и юридическая ответственность.</a:t>
            </a:r>
          </a:p>
          <a:p>
            <a:r>
              <a:rPr lang="ru-RU" b="1" dirty="0"/>
              <a:t>Позитивная социальная ответственность заключается в осознании субъектом своего долга, обязанностей по отношению к другим людям, обществу.</a:t>
            </a:r>
            <a:endParaRPr lang="ru-RU" dirty="0"/>
          </a:p>
          <a:p>
            <a:r>
              <a:rPr lang="ru-RU" dirty="0"/>
              <a:t>В этом случае мы можем наблюдать инициативное осуществление лицом своих обязанностей, включая как те из них, которые получили юридическую регламентацию, так и те, которые базируются на нравственных принципах. К такому виду ответственности применительно к юридическому лицу относят </a:t>
            </a:r>
            <a:r>
              <a:rPr lang="ru-RU" b="1" dirty="0"/>
              <a:t>корпоративную социальную ответственность как ключевую составляющую репутации бизнеса</a:t>
            </a:r>
            <a:r>
              <a:rPr lang="ru-RU" dirty="0" smtClean="0"/>
              <a:t>.</a:t>
            </a:r>
            <a:endParaRPr lang="ru-RU" dirty="0"/>
          </a:p>
        </p:txBody>
      </p:sp>
    </p:spTree>
    <p:extLst>
      <p:ext uri="{BB962C8B-B14F-4D97-AF65-F5344CB8AC3E}">
        <p14:creationId xmlns:p14="http://schemas.microsoft.com/office/powerpoint/2010/main" val="352878156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Основание и условия ответственности членов органов управления хозяйственных обществ </a:t>
            </a:r>
          </a:p>
        </p:txBody>
      </p:sp>
      <p:sp>
        <p:nvSpPr>
          <p:cNvPr id="3" name="Объект 2"/>
          <p:cNvSpPr>
            <a:spLocks noGrp="1"/>
          </p:cNvSpPr>
          <p:nvPr>
            <p:ph idx="1"/>
          </p:nvPr>
        </p:nvSpPr>
        <p:spPr>
          <a:xfrm>
            <a:off x="405780" y="1916832"/>
            <a:ext cx="11449272" cy="4248472"/>
          </a:xfrm>
        </p:spPr>
        <p:txBody>
          <a:bodyPr>
            <a:normAutofit fontScale="92500" lnSpcReduction="20000"/>
          </a:bodyPr>
          <a:lstStyle/>
          <a:p>
            <a:r>
              <a:rPr lang="ru-RU" b="1" dirty="0"/>
              <a:t>Так, истец мотивировал свои требования о взыскании убытков с директора тем, что последний действовал не в интересах общества, заключив договор оказания услуг по разработке путей логистики и договор возмездного оказания юридических консультационных услуг, поскольку указанные сделки не представляли экономической целесообразности для общества. Судом было отказано в удовлетворении заявленных требований по причине того, что заключение указанных договоров соответствует уставной деятельности общества и не противоречит сфере интересов компании</a:t>
            </a:r>
            <a:endParaRPr lang="ru-RU" dirty="0"/>
          </a:p>
          <a:p>
            <a:r>
              <a:rPr lang="ru-RU" dirty="0"/>
              <a:t>Заметим, что законы о хозяйственных обществах устанавливают лишь общую обязанность членов органов управления действовать добросовестно и разумно, не перечисляя конкретные требования или запреты.</a:t>
            </a:r>
          </a:p>
          <a:p>
            <a:r>
              <a:rPr lang="ru-RU" b="1" dirty="0"/>
              <a:t>Нарушение обязанности действовать добросовестно и разумно само по себе является достаточным для признания действий членов органов управления правонарушением, дополнительное указание на нарушение конкретных положений закона или иных нормативных правовых актов не требуется</a:t>
            </a:r>
            <a:r>
              <a:rPr lang="ru-RU" b="1" dirty="0" smtClean="0"/>
              <a:t>.</a:t>
            </a:r>
            <a:endParaRPr lang="ru-RU" dirty="0"/>
          </a:p>
        </p:txBody>
      </p:sp>
    </p:spTree>
    <p:extLst>
      <p:ext uri="{BB962C8B-B14F-4D97-AF65-F5344CB8AC3E}">
        <p14:creationId xmlns:p14="http://schemas.microsoft.com/office/powerpoint/2010/main" val="56206586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Основание и условия ответственности членов органов управления хозяйственных обществ </a:t>
            </a:r>
          </a:p>
        </p:txBody>
      </p:sp>
      <p:sp>
        <p:nvSpPr>
          <p:cNvPr id="3" name="Объект 2"/>
          <p:cNvSpPr>
            <a:spLocks noGrp="1"/>
          </p:cNvSpPr>
          <p:nvPr>
            <p:ph idx="1"/>
          </p:nvPr>
        </p:nvSpPr>
        <p:spPr/>
        <p:txBody>
          <a:bodyPr/>
          <a:lstStyle/>
          <a:p>
            <a:r>
              <a:rPr lang="ru-RU" dirty="0"/>
              <a:t>Г.Ф. </a:t>
            </a:r>
            <a:r>
              <a:rPr lang="ru-RU" dirty="0" err="1"/>
              <a:t>Шершеневич</a:t>
            </a:r>
            <a:r>
              <a:rPr lang="ru-RU" dirty="0"/>
              <a:t> еще в XIX в. отмечал: "Как уполномоченные, члены правления подлежат ответственности за все совершенное ими вопреки закону, уставу и постановлениям общего собрания. Однако ответственность их не может ограничиться уклонением от данных им инструкций. Они стоят во главе торгового предприятия, управляют им на самых широких основах полномочия, и потому они не могут быть освобождены от ответственности за вред, причиняемый ими товариществу своим небрежным, невнимательным отношением к его делам"</a:t>
            </a:r>
          </a:p>
          <a:p>
            <a:endParaRPr lang="ru-RU" dirty="0"/>
          </a:p>
        </p:txBody>
      </p:sp>
    </p:spTree>
    <p:extLst>
      <p:ext uri="{BB962C8B-B14F-4D97-AF65-F5344CB8AC3E}">
        <p14:creationId xmlns:p14="http://schemas.microsoft.com/office/powerpoint/2010/main" val="3391574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Основание и условия ответственности членов органов управления хозяйственных обществ </a:t>
            </a:r>
          </a:p>
        </p:txBody>
      </p:sp>
      <p:sp>
        <p:nvSpPr>
          <p:cNvPr id="3" name="Объект 2"/>
          <p:cNvSpPr>
            <a:spLocks noGrp="1"/>
          </p:cNvSpPr>
          <p:nvPr>
            <p:ph idx="1"/>
          </p:nvPr>
        </p:nvSpPr>
        <p:spPr/>
        <p:txBody>
          <a:bodyPr/>
          <a:lstStyle/>
          <a:p>
            <a:r>
              <a:rPr lang="ru-RU" dirty="0"/>
              <a:t>Действительно, говорить о нарушении конкретных обязанностей руководителем организации зачастую невозможно: российские законы о хозяйственных обществах не пошли, да и не могли пойти в силу многообразия деятельности директоров по пути перечисления конкретных обязанностей, указывая лишь на обязанность директоров действовать в интересах общества добросовестно и разумно.</a:t>
            </a:r>
          </a:p>
          <a:p>
            <a:r>
              <a:rPr lang="ru-RU" b="1" dirty="0"/>
              <a:t>Разумность и добросовестность действий директора является оценочной категорией и устанавливается судом каждый раз при рассмотрении конкретного дела</a:t>
            </a:r>
            <a:r>
              <a:rPr lang="ru-RU" b="1" dirty="0" smtClean="0"/>
              <a:t>.</a:t>
            </a:r>
            <a:endParaRPr lang="ru-RU" dirty="0"/>
          </a:p>
        </p:txBody>
      </p:sp>
    </p:spTree>
    <p:extLst>
      <p:ext uri="{BB962C8B-B14F-4D97-AF65-F5344CB8AC3E}">
        <p14:creationId xmlns:p14="http://schemas.microsoft.com/office/powerpoint/2010/main" val="379804105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05779" y="548680"/>
            <a:ext cx="11783045" cy="1127720"/>
          </a:xfrm>
        </p:spPr>
        <p:txBody>
          <a:bodyPr>
            <a:noAutofit/>
          </a:bodyPr>
          <a:lstStyle/>
          <a:p>
            <a:r>
              <a:rPr lang="ru-RU" sz="2400" dirty="0"/>
              <a:t>В Постановлении от 30 июля 2013 г. N 62 Пленум ВАС РФ дал толкование понятиям недобросовестности и неразумности. Так, согласно п. п. 2 и 3 этого Постановления действия (бездействие) директора признаются недобросовестными, если он</a:t>
            </a:r>
            <a:r>
              <a:rPr lang="ru-RU" sz="2400" dirty="0" smtClean="0"/>
              <a:t>:</a:t>
            </a:r>
            <a:endParaRPr lang="ru-RU" sz="2400" dirty="0"/>
          </a:p>
        </p:txBody>
      </p:sp>
      <p:sp>
        <p:nvSpPr>
          <p:cNvPr id="3" name="Объект 2"/>
          <p:cNvSpPr>
            <a:spLocks noGrp="1"/>
          </p:cNvSpPr>
          <p:nvPr>
            <p:ph idx="1"/>
          </p:nvPr>
        </p:nvSpPr>
        <p:spPr>
          <a:xfrm>
            <a:off x="189756" y="2060848"/>
            <a:ext cx="11809312" cy="4320480"/>
          </a:xfrm>
        </p:spPr>
        <p:txBody>
          <a:bodyPr>
            <a:normAutofit fontScale="92500" lnSpcReduction="20000"/>
          </a:bodyPr>
          <a:lstStyle/>
          <a:p>
            <a:r>
              <a:rPr lang="ru-RU" dirty="0"/>
              <a:t>- действовал при наличии конфликта интересов;</a:t>
            </a:r>
          </a:p>
          <a:p>
            <a:r>
              <a:rPr lang="ru-RU" dirty="0"/>
              <a:t>- скрывал информацию о совершенной им сделке от участников юридического лица либо предоставлял участникам юридического лица недостоверную информацию в отношении соответствующей сделки;</a:t>
            </a:r>
          </a:p>
          <a:p>
            <a:r>
              <a:rPr lang="ru-RU" dirty="0"/>
              <a:t>- совершил сделку без требующегося в силу законодательства или устава одобрения соответствующих органов юридического лица;</a:t>
            </a:r>
          </a:p>
          <a:p>
            <a:r>
              <a:rPr lang="ru-RU" dirty="0"/>
              <a:t>- после прекращения своих полномочий удерживает и уклоняется от передачи юридическому лицу документов, касающихся обстоятельств, повлекших неблагоприятные последствия для юридического лица;</a:t>
            </a:r>
          </a:p>
          <a:p>
            <a:r>
              <a:rPr lang="ru-RU" dirty="0"/>
              <a:t>- знал или должен был знать о том, что его действия (бездействие) на момент их совершения не отвечали интересам юридического лица, совершил сделку (голосовал за ее одобрение) на заведомо невыгодных для юридического лица условиях или с заведомо неспособным исполнить обязательство лицом (фирмой-однодневкой и т.п</a:t>
            </a:r>
            <a:r>
              <a:rPr lang="ru-RU" dirty="0" smtClean="0"/>
              <a:t>.).</a:t>
            </a:r>
            <a:endParaRPr lang="ru-RU" dirty="0"/>
          </a:p>
        </p:txBody>
      </p:sp>
    </p:spTree>
    <p:extLst>
      <p:ext uri="{BB962C8B-B14F-4D97-AF65-F5344CB8AC3E}">
        <p14:creationId xmlns:p14="http://schemas.microsoft.com/office/powerpoint/2010/main" val="381341162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89755" y="476672"/>
            <a:ext cx="11999069" cy="1199728"/>
          </a:xfrm>
        </p:spPr>
        <p:txBody>
          <a:bodyPr>
            <a:noAutofit/>
          </a:bodyPr>
          <a:lstStyle/>
          <a:p>
            <a:r>
              <a:rPr lang="ru-RU" sz="2400" dirty="0"/>
              <a:t>В Постановлении от 30 июля 2013 г. N 62 Пленум ВАС РФ дал толкование понятиям недобросовестности и неразумности. Так, согласно п. п. 2 и 3 этого Постановления действия (бездействие) директора признаются недобросовестными, если он:</a:t>
            </a:r>
          </a:p>
        </p:txBody>
      </p:sp>
      <p:sp>
        <p:nvSpPr>
          <p:cNvPr id="3" name="Объект 2"/>
          <p:cNvSpPr>
            <a:spLocks noGrp="1"/>
          </p:cNvSpPr>
          <p:nvPr>
            <p:ph idx="1"/>
          </p:nvPr>
        </p:nvSpPr>
        <p:spPr/>
        <p:txBody>
          <a:bodyPr/>
          <a:lstStyle/>
          <a:p>
            <a:r>
              <a:rPr lang="ru-RU" dirty="0"/>
              <a:t>Директор освобождается от ответственности, если докажет, что заключенная им сделка хотя и была сама по себе невыгодной, но являлась частью взаимосвязанных сделок, объединенных общей хозяйственной целью, в результате которых предполагалось получение выгоды юридическим лицом. </a:t>
            </a:r>
            <a:endParaRPr lang="ru-RU" dirty="0" smtClean="0"/>
          </a:p>
          <a:p>
            <a:r>
              <a:rPr lang="ru-RU" dirty="0" smtClean="0"/>
              <a:t>Он </a:t>
            </a:r>
            <a:r>
              <a:rPr lang="ru-RU" dirty="0"/>
              <a:t>также освобождается от ответственности, если докажет, что невыгодная сделка заключена для предотвращения еще большего ущерба интересам юридического лица.</a:t>
            </a:r>
          </a:p>
          <a:p>
            <a:endParaRPr lang="ru-RU" dirty="0"/>
          </a:p>
        </p:txBody>
      </p:sp>
    </p:spTree>
    <p:extLst>
      <p:ext uri="{BB962C8B-B14F-4D97-AF65-F5344CB8AC3E}">
        <p14:creationId xmlns:p14="http://schemas.microsoft.com/office/powerpoint/2010/main" val="408571928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b="1" dirty="0"/>
              <a:t>Действия (бездействие) директора признаются неразумными, если он:</a:t>
            </a:r>
            <a:r>
              <a:rPr lang="ru-RU" dirty="0"/>
              <a:t/>
            </a:r>
            <a:br>
              <a:rPr lang="ru-RU" dirty="0"/>
            </a:br>
            <a:endParaRPr lang="ru-RU" dirty="0"/>
          </a:p>
        </p:txBody>
      </p:sp>
      <p:sp>
        <p:nvSpPr>
          <p:cNvPr id="3" name="Объект 2"/>
          <p:cNvSpPr>
            <a:spLocks noGrp="1"/>
          </p:cNvSpPr>
          <p:nvPr>
            <p:ph idx="1"/>
          </p:nvPr>
        </p:nvSpPr>
        <p:spPr/>
        <p:txBody>
          <a:bodyPr>
            <a:normAutofit fontScale="92500" lnSpcReduction="20000"/>
          </a:bodyPr>
          <a:lstStyle/>
          <a:p>
            <a:r>
              <a:rPr lang="ru-RU" dirty="0"/>
              <a:t>- принял решение без учета известной ему информации, имеющей значение в данной ситуации;</a:t>
            </a:r>
          </a:p>
          <a:p>
            <a:r>
              <a:rPr lang="ru-RU" dirty="0"/>
              <a:t>- до принятия решения не предпринял действий, направленных на получение необходимой и достаточной для его принятия информации, которые обычны для деловой практики при сходных обстоятельствах;</a:t>
            </a:r>
          </a:p>
          <a:p>
            <a:r>
              <a:rPr lang="ru-RU" dirty="0"/>
              <a:t>- совершил сделку без соблюдения обычно требующихся или принятых в данном юридическом лице внутренних процедур для совершения аналогичных сделок.</a:t>
            </a:r>
          </a:p>
          <a:p>
            <a:r>
              <a:rPr lang="ru-RU" b="1" dirty="0"/>
              <a:t>Следует подчеркнуть, что критерии добросовестности и разумности российские суды применяют как к действиям, так и к бездействию директоров.</a:t>
            </a:r>
            <a:endParaRPr lang="ru-RU" dirty="0"/>
          </a:p>
          <a:p>
            <a:endParaRPr lang="ru-RU" dirty="0"/>
          </a:p>
        </p:txBody>
      </p:sp>
    </p:spTree>
    <p:extLst>
      <p:ext uri="{BB962C8B-B14F-4D97-AF65-F5344CB8AC3E}">
        <p14:creationId xmlns:p14="http://schemas.microsoft.com/office/powerpoint/2010/main" val="13853912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Имеет ли значение для привлечения к ответственности членов органов управления квалификация их действий как недобросовестных или неразумных</a:t>
            </a:r>
            <a:r>
              <a:rPr lang="ru-RU" dirty="0" smtClean="0"/>
              <a:t>?</a:t>
            </a:r>
            <a:endParaRPr lang="ru-RU" dirty="0"/>
          </a:p>
        </p:txBody>
      </p:sp>
      <p:sp>
        <p:nvSpPr>
          <p:cNvPr id="3" name="Объект 2"/>
          <p:cNvSpPr>
            <a:spLocks noGrp="1"/>
          </p:cNvSpPr>
          <p:nvPr>
            <p:ph idx="1"/>
          </p:nvPr>
        </p:nvSpPr>
        <p:spPr>
          <a:xfrm>
            <a:off x="405780" y="1844824"/>
            <a:ext cx="11521280" cy="4536504"/>
          </a:xfrm>
        </p:spPr>
        <p:txBody>
          <a:bodyPr>
            <a:normAutofit/>
          </a:bodyPr>
          <a:lstStyle/>
          <a:p>
            <a:r>
              <a:rPr lang="ru-RU" dirty="0"/>
              <a:t>Да, такая квалификация имеет правовое значение, поскольку:</a:t>
            </a:r>
          </a:p>
          <a:p>
            <a:r>
              <a:rPr lang="ru-RU" dirty="0"/>
              <a:t>закон допускает включение в соглашение с директорами (членами коллегиальных органов управления) непубличных юридических лиц условий об исключении или ограничении их ответственности только за неразумное поведение (п. 5 ст. 53.1 ГК РФ).</a:t>
            </a:r>
          </a:p>
          <a:p>
            <a:r>
              <a:rPr lang="ru-RU" dirty="0"/>
              <a:t>Важной составляющей предмета доказывания при привлечении к ответственности членов органов управления является </a:t>
            </a:r>
            <a:r>
              <a:rPr lang="ru-RU" b="1" dirty="0"/>
              <a:t>доказательство причиненных их действиями или бездействием убытков или наступление в результате этих действий иных неблагоприятных последствий</a:t>
            </a:r>
            <a:r>
              <a:rPr lang="ru-RU" dirty="0"/>
              <a:t>.</a:t>
            </a:r>
          </a:p>
          <a:p>
            <a:r>
              <a:rPr lang="ru-RU" dirty="0"/>
              <a:t>Как было указано выше, убытки определяются в соответствии с правилами, предусмотренными п. 2 ст. 15 ГК РФ, и включают ущерб и упущенную выгоду.</a:t>
            </a:r>
          </a:p>
          <a:p>
            <a:endParaRPr lang="ru-RU" dirty="0"/>
          </a:p>
        </p:txBody>
      </p:sp>
    </p:spTree>
    <p:extLst>
      <p:ext uri="{BB962C8B-B14F-4D97-AF65-F5344CB8AC3E}">
        <p14:creationId xmlns:p14="http://schemas.microsoft.com/office/powerpoint/2010/main" val="284507586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Практика </a:t>
            </a:r>
            <a:endParaRPr lang="ru-RU" dirty="0"/>
          </a:p>
        </p:txBody>
      </p:sp>
      <p:sp>
        <p:nvSpPr>
          <p:cNvPr id="3" name="Объект 2"/>
          <p:cNvSpPr>
            <a:spLocks noGrp="1"/>
          </p:cNvSpPr>
          <p:nvPr>
            <p:ph idx="1"/>
          </p:nvPr>
        </p:nvSpPr>
        <p:spPr>
          <a:xfrm>
            <a:off x="549796" y="1988840"/>
            <a:ext cx="11089232" cy="4032448"/>
          </a:xfrm>
        </p:spPr>
        <p:txBody>
          <a:bodyPr>
            <a:normAutofit fontScale="92500"/>
          </a:bodyPr>
          <a:lstStyle/>
          <a:p>
            <a:r>
              <a:rPr lang="ru-RU" dirty="0"/>
              <a:t>В судебной практике убытками признавались уплаченные денежные средства при отсутствии результата работ (Постановление Президиума ВАС РФ от 24 июня 2014 г. N 3159/14 по делу N </a:t>
            </a:r>
            <a:r>
              <a:rPr lang="ru-RU" dirty="0" smtClean="0"/>
              <a:t>А05-15514/2012, </a:t>
            </a:r>
            <a:r>
              <a:rPr lang="ru-RU" dirty="0"/>
              <a:t>суммы перечисленных директором премий самому себе из средств общества, в случае заведомо совершенных с превышением полномочий действий и при наличии конфликта интересов (Постановления Арбитражного суда Северо-Западного округа от 7 апреля 2015 г. N Ф07-931/2015 по делу N А56-16114/2014; Арбитражного суда Московского округа от 28 января 2015 г. N Ф05-15456/2014 по делу N </a:t>
            </a:r>
            <a:r>
              <a:rPr lang="ru-RU" dirty="0" smtClean="0"/>
              <a:t>А41-35729/14), </a:t>
            </a:r>
            <a:r>
              <a:rPr lang="ru-RU" dirty="0"/>
              <a:t>перечисленные денежные средства при отсутствии документов, подтверждающих соответствующие правоотношения (Постановление Арбитражного суда Московского округа от 27 февраля 2015 г. N Ф05-16896/2013 по делу N А40-47517/13</a:t>
            </a:r>
            <a:r>
              <a:rPr lang="ru-RU" dirty="0" smtClean="0"/>
              <a:t>.), </a:t>
            </a:r>
            <a:r>
              <a:rPr lang="ru-RU" dirty="0"/>
              <a:t>суммы недополученной чистой прибыли в результате сдачи имущества в аренду по заведомо заниженной цене (Постановление Арбитражного суда Волго-Вятского округа от 13 октября 2014 г. по делу N </a:t>
            </a:r>
            <a:r>
              <a:rPr lang="ru-RU" dirty="0" smtClean="0"/>
              <a:t>А31-5147/2013</a:t>
            </a:r>
            <a:r>
              <a:rPr lang="ru-RU" dirty="0"/>
              <a:t>)</a:t>
            </a:r>
          </a:p>
          <a:p>
            <a:endParaRPr lang="ru-RU" dirty="0"/>
          </a:p>
        </p:txBody>
      </p:sp>
    </p:spTree>
    <p:extLst>
      <p:ext uri="{BB962C8B-B14F-4D97-AF65-F5344CB8AC3E}">
        <p14:creationId xmlns:p14="http://schemas.microsoft.com/office/powerpoint/2010/main" val="240933860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Далее…</a:t>
            </a:r>
            <a:endParaRPr lang="ru-RU" dirty="0"/>
          </a:p>
        </p:txBody>
      </p:sp>
      <p:sp>
        <p:nvSpPr>
          <p:cNvPr id="3" name="Объект 2"/>
          <p:cNvSpPr>
            <a:spLocks noGrp="1"/>
          </p:cNvSpPr>
          <p:nvPr>
            <p:ph idx="1"/>
          </p:nvPr>
        </p:nvSpPr>
        <p:spPr>
          <a:xfrm>
            <a:off x="333772" y="1556792"/>
            <a:ext cx="11521280" cy="4680520"/>
          </a:xfrm>
        </p:spPr>
        <p:txBody>
          <a:bodyPr>
            <a:normAutofit fontScale="85000" lnSpcReduction="20000"/>
          </a:bodyPr>
          <a:lstStyle/>
          <a:p>
            <a:endParaRPr lang="ru-RU" dirty="0"/>
          </a:p>
          <a:p>
            <a:r>
              <a:rPr lang="ru-RU" dirty="0"/>
              <a:t>Интерес для рассмотрения применительно к ответственности директоров представляет </a:t>
            </a:r>
            <a:r>
              <a:rPr lang="ru-RU" b="1" dirty="0"/>
              <a:t>вина как субъективное условие ответственности</a:t>
            </a:r>
            <a:r>
              <a:rPr lang="ru-RU" dirty="0"/>
              <a:t>.</a:t>
            </a:r>
          </a:p>
          <a:p>
            <a:r>
              <a:rPr lang="ru-RU" b="1" dirty="0"/>
              <a:t>Следует различать недобросовестность и неразумность как основание ответственности (правонарушение) и отделять их от виновности как самостоятельного условия привлечения к ответственности членов органов управления.</a:t>
            </a:r>
            <a:endParaRPr lang="ru-RU" dirty="0"/>
          </a:p>
          <a:p>
            <a:r>
              <a:rPr lang="ru-RU" b="1" dirty="0"/>
              <a:t>Если недобросовестность и неразумность являются объективными обстоятельствами, образующими сам факт правонарушения, совершенного директором, то вина является субъективным основанием ответственности.</a:t>
            </a:r>
            <a:endParaRPr lang="ru-RU" dirty="0"/>
          </a:p>
          <a:p>
            <a:r>
              <a:rPr lang="ru-RU" dirty="0"/>
              <a:t>Это важно понимать применительно к случаям, когда действия директора были неразумны, например он поступил недальновидно или не получил все необходимые для принятия решения документы, однако, если в его действиях не было вины, такой директор не может быть привлечен к ответственности. Действия же недобросовестные, как правило, виновны.</a:t>
            </a:r>
          </a:p>
          <a:p>
            <a:r>
              <a:rPr lang="ru-RU" dirty="0"/>
              <a:t>Вину в корпоративных отношениях мы рассматриваем в объективном смысле как непринятие разумным и осмотрительным лицом всех возможных мер для устранения возможных от его действий (бездействия) убытков</a:t>
            </a:r>
            <a:r>
              <a:rPr lang="ru-RU" dirty="0" smtClean="0"/>
              <a:t>.</a:t>
            </a:r>
            <a:endParaRPr lang="ru-RU" dirty="0"/>
          </a:p>
        </p:txBody>
      </p:sp>
    </p:spTree>
    <p:extLst>
      <p:ext uri="{BB962C8B-B14F-4D97-AF65-F5344CB8AC3E}">
        <p14:creationId xmlns:p14="http://schemas.microsoft.com/office/powerpoint/2010/main" val="179460751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Учет предпринимательского риска </a:t>
            </a:r>
          </a:p>
        </p:txBody>
      </p:sp>
      <p:sp>
        <p:nvSpPr>
          <p:cNvPr id="3" name="Объект 2"/>
          <p:cNvSpPr>
            <a:spLocks noGrp="1"/>
          </p:cNvSpPr>
          <p:nvPr>
            <p:ph idx="1"/>
          </p:nvPr>
        </p:nvSpPr>
        <p:spPr/>
        <p:txBody>
          <a:bodyPr>
            <a:normAutofit fontScale="92500"/>
          </a:bodyPr>
          <a:lstStyle/>
          <a:p>
            <a:r>
              <a:rPr lang="ru-RU" dirty="0"/>
              <a:t>При определении оснований и размера ответственности членов органов управления закон указывает на необходимость принимать во внимание "обычные условия делового оборота и иные обстоятельства, имеющие значение для дела". Речь идет о необходимости учета в правоприменительной практике нормального предпринимательского риска. Это положение призвано обеспечить гарантии директоров при принятии ими рискованных, но экономически эффективных коммерческих решений.</a:t>
            </a:r>
          </a:p>
          <a:p>
            <a:r>
              <a:rPr lang="ru-RU" b="1" dirty="0"/>
              <a:t>Не может быть признан виновным в причинении обществу убытков директор, если он действовал в пределах разумного предпринимательского риска.</a:t>
            </a:r>
            <a:endParaRPr lang="ru-RU" dirty="0"/>
          </a:p>
          <a:p>
            <a:endParaRPr lang="ru-RU" dirty="0"/>
          </a:p>
        </p:txBody>
      </p:sp>
    </p:spTree>
    <p:extLst>
      <p:ext uri="{BB962C8B-B14F-4D97-AF65-F5344CB8AC3E}">
        <p14:creationId xmlns:p14="http://schemas.microsoft.com/office/powerpoint/2010/main" val="51586592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Юридическая ответственность </a:t>
            </a:r>
          </a:p>
        </p:txBody>
      </p:sp>
      <p:sp>
        <p:nvSpPr>
          <p:cNvPr id="3" name="Объект 2"/>
          <p:cNvSpPr>
            <a:spLocks noGrp="1"/>
          </p:cNvSpPr>
          <p:nvPr>
            <p:ph idx="1"/>
          </p:nvPr>
        </p:nvSpPr>
        <p:spPr>
          <a:xfrm>
            <a:off x="333772" y="1676400"/>
            <a:ext cx="11665296" cy="4488904"/>
          </a:xfrm>
        </p:spPr>
        <p:txBody>
          <a:bodyPr>
            <a:normAutofit fontScale="85000" lnSpcReduction="20000"/>
          </a:bodyPr>
          <a:lstStyle/>
          <a:p>
            <a:r>
              <a:rPr lang="ru-RU" dirty="0"/>
              <a:t>В правовых нормах регламентируется юридическая ответственность.</a:t>
            </a:r>
          </a:p>
          <a:p>
            <a:r>
              <a:rPr lang="ru-RU" b="1" dirty="0"/>
              <a:t>Юридическая ответственность обусловлена уклонением лица от надлежащего исполнения юридических обязанностей, нарушением прав других лиц, она представляет собой отрицательную реакцию лиц, права которых нарушены, а также реакцию государства на имевшее место нарушение.</a:t>
            </a:r>
            <a:endParaRPr lang="ru-RU" dirty="0"/>
          </a:p>
          <a:p>
            <a:r>
              <a:rPr lang="ru-RU" dirty="0"/>
              <a:t>Это негативная ответственность, цель установления которой - обеспечить осуществление и защиту субъективных прав, оказать неблагоприятное воздействие на нарушителя, на его имущественную, а, возможно, также личную сторону жизни.</a:t>
            </a:r>
          </a:p>
          <a:p>
            <a:r>
              <a:rPr lang="ru-RU" b="1" dirty="0"/>
              <a:t>Юридическая ответственность ретроспективна, поскольку представляет собой последующую отрицательную реакцию на правонарушение - совершенное виновное действие, допущенное бездействие.</a:t>
            </a:r>
            <a:endParaRPr lang="ru-RU" dirty="0"/>
          </a:p>
          <a:p>
            <a:r>
              <a:rPr lang="ru-RU" dirty="0"/>
              <a:t>В.П. Грибанов дал определение ответственности, ставшее классическим: "Юридическая ответственность представляет собой одну из форм государственно-принудительного воздействия на нарушителей норм права, заключающуюся в применении к ним предусмотренных законом санкций - мер ответственности, влекущих для них дополнительные неблагоприятные последствия</a:t>
            </a:r>
            <a:r>
              <a:rPr lang="ru-RU" dirty="0" smtClean="0"/>
              <a:t>"</a:t>
            </a:r>
            <a:endParaRPr lang="ru-RU" dirty="0"/>
          </a:p>
        </p:txBody>
      </p:sp>
    </p:spTree>
    <p:extLst>
      <p:ext uri="{BB962C8B-B14F-4D97-AF65-F5344CB8AC3E}">
        <p14:creationId xmlns:p14="http://schemas.microsoft.com/office/powerpoint/2010/main" val="419349920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Учет предпринимательского риска </a:t>
            </a:r>
          </a:p>
        </p:txBody>
      </p:sp>
      <p:sp>
        <p:nvSpPr>
          <p:cNvPr id="3" name="Объект 2"/>
          <p:cNvSpPr>
            <a:spLocks noGrp="1"/>
          </p:cNvSpPr>
          <p:nvPr>
            <p:ph idx="1"/>
          </p:nvPr>
        </p:nvSpPr>
        <p:spPr/>
        <p:txBody>
          <a:bodyPr>
            <a:normAutofit fontScale="85000" lnSpcReduction="10000"/>
          </a:bodyPr>
          <a:lstStyle/>
          <a:p>
            <a:r>
              <a:rPr lang="ru-RU" dirty="0"/>
              <a:t>В п. 1 Постановления Пленума ВАС от 30 июля 2013 г. N 62 судам рекомендовано принимать во внимание, что негативные последствия, наступившие для юридического лица в период времени, когда в состав органов юридического лица входил директор, сами по себе не свидетельствуют о недобросовестности и (или) неразумности его действий (бездействия), так как возможность возникновения таких последствий сопутствует рисковому характеру предпринимательской деятельности.</a:t>
            </a:r>
          </a:p>
          <a:p>
            <a:r>
              <a:rPr lang="ru-RU" dirty="0"/>
              <a:t>Действительно, предпринимательская деятельность - это деятельность, связанная с риском, и в момент принятия решений не всегда имеется возможность детального расчета, не допускающего вероятных отклонений. К тому же на момент оценки ранее принятых решений меняются не только обстоятельства их принятия, но и подход к их оценке. Суды не должны вмешиваться в оценку эффективности предпринимательской деятельности</a:t>
            </a:r>
            <a:r>
              <a:rPr lang="ru-RU" dirty="0" smtClean="0"/>
              <a:t>.</a:t>
            </a:r>
            <a:endParaRPr lang="ru-RU" dirty="0"/>
          </a:p>
        </p:txBody>
      </p:sp>
    </p:spTree>
    <p:extLst>
      <p:ext uri="{BB962C8B-B14F-4D97-AF65-F5344CB8AC3E}">
        <p14:creationId xmlns:p14="http://schemas.microsoft.com/office/powerpoint/2010/main" val="38154561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Учет предпринимательского риска </a:t>
            </a:r>
          </a:p>
        </p:txBody>
      </p:sp>
      <p:sp>
        <p:nvSpPr>
          <p:cNvPr id="3" name="Объект 2"/>
          <p:cNvSpPr>
            <a:spLocks noGrp="1"/>
          </p:cNvSpPr>
          <p:nvPr>
            <p:ph idx="1"/>
          </p:nvPr>
        </p:nvSpPr>
        <p:spPr>
          <a:xfrm>
            <a:off x="693812" y="1676400"/>
            <a:ext cx="11017224" cy="4560912"/>
          </a:xfrm>
        </p:spPr>
        <p:txBody>
          <a:bodyPr>
            <a:normAutofit lnSpcReduction="10000"/>
          </a:bodyPr>
          <a:lstStyle/>
          <a:p>
            <a:r>
              <a:rPr lang="ru-RU" dirty="0"/>
              <a:t>В Постановлении Конституционного Суда РФ от 24 февраля 2004 г. N 3-П установлено, в частности, что "судебный контроль призван обеспечивать защиту прав и свобод акционеров, а не проверять экономическую целесообразность решений, принимаемых советом директоров и общим собранием акционеров, которые обладают самостоятельностью и широкой дискрецией при принятии решений в сфере бизнеса" </a:t>
            </a:r>
            <a:r>
              <a:rPr lang="ru-RU" dirty="0" smtClean="0"/>
              <a:t>.</a:t>
            </a:r>
            <a:endParaRPr lang="ru-RU" dirty="0"/>
          </a:p>
          <a:p>
            <a:r>
              <a:rPr lang="ru-RU" dirty="0"/>
              <a:t>--------------------------------</a:t>
            </a:r>
          </a:p>
          <a:p>
            <a:r>
              <a:rPr lang="ru-RU" dirty="0" smtClean="0"/>
              <a:t>Постановление </a:t>
            </a:r>
            <a:r>
              <a:rPr lang="ru-RU" dirty="0"/>
              <a:t>Конституционного Суда РФ от 24 февраля 2004 г. N 3-П "По делу о проверке конституционности отдельных положений статей 74 и 77 Федерального закона "Об акционерных обществах", регулирующих порядок консолидации размещенных акций акционерного общества и выкупа дробных акций, в связи с жалобами граждан, компании "Кадет Истеблишмент" и запросом Октябрьского районного суда города Пензы".</a:t>
            </a:r>
          </a:p>
          <a:p>
            <a:endParaRPr lang="ru-RU" dirty="0"/>
          </a:p>
        </p:txBody>
      </p:sp>
    </p:spTree>
    <p:extLst>
      <p:ext uri="{BB962C8B-B14F-4D97-AF65-F5344CB8AC3E}">
        <p14:creationId xmlns:p14="http://schemas.microsoft.com/office/powerpoint/2010/main" val="339819506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Учет предпринимательского риска </a:t>
            </a:r>
          </a:p>
        </p:txBody>
      </p:sp>
      <p:sp>
        <p:nvSpPr>
          <p:cNvPr id="3" name="Объект 2"/>
          <p:cNvSpPr>
            <a:spLocks noGrp="1"/>
          </p:cNvSpPr>
          <p:nvPr>
            <p:ph idx="1"/>
          </p:nvPr>
        </p:nvSpPr>
        <p:spPr>
          <a:xfrm>
            <a:off x="477788" y="1676400"/>
            <a:ext cx="11161240" cy="4560912"/>
          </a:xfrm>
        </p:spPr>
        <p:txBody>
          <a:bodyPr>
            <a:normAutofit fontScale="92500" lnSpcReduction="20000"/>
          </a:bodyPr>
          <a:lstStyle/>
          <a:p>
            <a:r>
              <a:rPr lang="ru-RU" dirty="0"/>
              <a:t>В Определении от 16 декабря 2008 г. N 1072-О-О в развитие приведенного положения Конституционный Суд РФ указал, что "судебный контроль не призван проверять экономическую целесообразность решений, принимаемых субъектами предпринимательской деятельности, которые в сфере бизнеса обладают самостоятельностью и широкой дискрецией, поскольку в силу рискового характера такой деятельности существуют объективные пределы в возможностях судов выявлять наличие в ней деловых просчетов" </a:t>
            </a:r>
          </a:p>
          <a:p>
            <a:r>
              <a:rPr lang="ru-RU" dirty="0"/>
              <a:t>--------------------------------</a:t>
            </a:r>
          </a:p>
          <a:p>
            <a:r>
              <a:rPr lang="ru-RU" dirty="0" smtClean="0"/>
              <a:t>Определение </a:t>
            </a:r>
            <a:r>
              <a:rPr lang="ru-RU" dirty="0"/>
              <a:t>Конституционного Суда РФ от 16 декабря 2008 г. N 1072-О-О "Об отказе в принятии к рассмотрению жалобы открытого акционерного общества "Центральная топливная компания" на нарушение конституционных прав и свобод положениями пункта 1 статьи 252 Налогового кодекса Российской Федерации</a:t>
            </a:r>
            <a:r>
              <a:rPr lang="ru-RU" dirty="0" smtClean="0"/>
              <a:t>".</a:t>
            </a:r>
            <a:endParaRPr lang="ru-RU" dirty="0"/>
          </a:p>
          <a:p>
            <a:r>
              <a:rPr lang="ru-RU" dirty="0"/>
              <a:t>Тот факт, что экономическая целесообразность решения, принятого директором, не может являться предметом судебного контроля, свидетельствует о том, что в российском корпоративном праве, по сути, применяется аналог правила делового решения (</a:t>
            </a:r>
            <a:r>
              <a:rPr lang="ru-RU" dirty="0" err="1"/>
              <a:t>business</a:t>
            </a:r>
            <a:r>
              <a:rPr lang="ru-RU" dirty="0"/>
              <a:t> </a:t>
            </a:r>
            <a:r>
              <a:rPr lang="ru-RU" dirty="0" err="1"/>
              <a:t>judgment</a:t>
            </a:r>
            <a:r>
              <a:rPr lang="ru-RU" dirty="0"/>
              <a:t> </a:t>
            </a:r>
            <a:r>
              <a:rPr lang="ru-RU" dirty="0" err="1"/>
              <a:t>rule</a:t>
            </a:r>
            <a:r>
              <a:rPr lang="ru-RU" dirty="0"/>
              <a:t>) </a:t>
            </a:r>
          </a:p>
          <a:p>
            <a:endParaRPr lang="ru-RU" dirty="0"/>
          </a:p>
        </p:txBody>
      </p:sp>
    </p:spTree>
    <p:extLst>
      <p:ext uri="{BB962C8B-B14F-4D97-AF65-F5344CB8AC3E}">
        <p14:creationId xmlns:p14="http://schemas.microsoft.com/office/powerpoint/2010/main" val="399891258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Учет предпринимательского риска </a:t>
            </a:r>
          </a:p>
        </p:txBody>
      </p:sp>
      <p:sp>
        <p:nvSpPr>
          <p:cNvPr id="3" name="Объект 2"/>
          <p:cNvSpPr>
            <a:spLocks noGrp="1"/>
          </p:cNvSpPr>
          <p:nvPr>
            <p:ph idx="1"/>
          </p:nvPr>
        </p:nvSpPr>
        <p:spPr>
          <a:xfrm>
            <a:off x="549796" y="1916832"/>
            <a:ext cx="10801200" cy="4176464"/>
          </a:xfrm>
        </p:spPr>
        <p:txBody>
          <a:bodyPr>
            <a:normAutofit/>
          </a:bodyPr>
          <a:lstStyle/>
          <a:p>
            <a:r>
              <a:rPr lang="ru-RU" dirty="0"/>
              <a:t>В соответствии с указанным правилом устанавливается презумпция того, что при принятии деловых решений директора корпорации действуют на основе имеющейся информации, добросовестно и честно полагая, что предпринимаемые действия совершались в лучших интересах компании. </a:t>
            </a:r>
            <a:endParaRPr lang="ru-RU" dirty="0" smtClean="0"/>
          </a:p>
          <a:p>
            <a:r>
              <a:rPr lang="ru-RU" dirty="0" smtClean="0"/>
              <a:t>Так</a:t>
            </a:r>
            <a:r>
              <a:rPr lang="ru-RU" dirty="0"/>
              <a:t>, становится невозможным привлечь директора к ответственности за возникновение негативных последствий только из-за того, что принятое бизнес-решение стало неудачным. </a:t>
            </a:r>
            <a:endParaRPr lang="ru-RU" dirty="0" smtClean="0"/>
          </a:p>
          <a:p>
            <a:r>
              <a:rPr lang="ru-RU" dirty="0" smtClean="0"/>
              <a:t>Следовательно</a:t>
            </a:r>
            <a:r>
              <a:rPr lang="ru-RU" dirty="0"/>
              <a:t>, правило делового решения способствует проявлению директором высокой степени предпринимательской активности в рамках обычного предпринимательского риска.</a:t>
            </a:r>
          </a:p>
          <a:p>
            <a:endParaRPr lang="ru-RU" dirty="0"/>
          </a:p>
        </p:txBody>
      </p:sp>
    </p:spTree>
    <p:extLst>
      <p:ext uri="{BB962C8B-B14F-4D97-AF65-F5344CB8AC3E}">
        <p14:creationId xmlns:p14="http://schemas.microsoft.com/office/powerpoint/2010/main" val="244306578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Ответственность директора за выполнение юридическим лицом публично-правовых обязанностей </a:t>
            </a:r>
          </a:p>
        </p:txBody>
      </p:sp>
      <p:sp>
        <p:nvSpPr>
          <p:cNvPr id="3" name="Объект 2"/>
          <p:cNvSpPr>
            <a:spLocks noGrp="1"/>
          </p:cNvSpPr>
          <p:nvPr>
            <p:ph idx="1"/>
          </p:nvPr>
        </p:nvSpPr>
        <p:spPr/>
        <p:txBody>
          <a:bodyPr>
            <a:normAutofit fontScale="92500" lnSpcReduction="20000"/>
          </a:bodyPr>
          <a:lstStyle/>
          <a:p>
            <a:r>
              <a:rPr lang="ru-RU" dirty="0"/>
              <a:t>Как определено в Постановлении Пленума ВАС РФ от 30 июля 2013 г. N 62, добросовестность и разумность при исполнении возложенных на директора обязанностей заключаются в надлежащем исполнении публично-правовых обязанностей, возлагаемых на юридическое лицо действующим законодательством.</a:t>
            </a:r>
          </a:p>
          <a:p>
            <a:r>
              <a:rPr lang="ru-RU" dirty="0"/>
              <a:t>В связи с этим в случае привлечения юридического лица к публично-правовой ответственности (налоговой, административной и т.п.) по причине недобросовестного и (или) неразумного поведения директора, виновно не обеспечившего исполнение юридическим лицом соответствующей обязанности, понесенные в результате этого убытки юридического лица могут быть взысканы с директора. И такая судебная практика в последние годы активно складывается </a:t>
            </a:r>
            <a:r>
              <a:rPr lang="ru-RU" dirty="0" smtClean="0"/>
              <a:t>, </a:t>
            </a:r>
            <a:r>
              <a:rPr lang="ru-RU" dirty="0"/>
              <a:t>в том числе и применительно к ответственности членов совета директоров</a:t>
            </a:r>
          </a:p>
          <a:p>
            <a:endParaRPr lang="ru-RU" dirty="0"/>
          </a:p>
        </p:txBody>
      </p:sp>
    </p:spTree>
    <p:extLst>
      <p:ext uri="{BB962C8B-B14F-4D97-AF65-F5344CB8AC3E}">
        <p14:creationId xmlns:p14="http://schemas.microsoft.com/office/powerpoint/2010/main" val="188327031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Практика </a:t>
            </a:r>
            <a:endParaRPr lang="ru-RU" dirty="0"/>
          </a:p>
        </p:txBody>
      </p:sp>
      <p:sp>
        <p:nvSpPr>
          <p:cNvPr id="3" name="Объект 2"/>
          <p:cNvSpPr>
            <a:spLocks noGrp="1"/>
          </p:cNvSpPr>
          <p:nvPr>
            <p:ph idx="1"/>
          </p:nvPr>
        </p:nvSpPr>
        <p:spPr>
          <a:xfrm>
            <a:off x="405780" y="1905000"/>
            <a:ext cx="10260634" cy="4476328"/>
          </a:xfrm>
        </p:spPr>
        <p:txBody>
          <a:bodyPr>
            <a:normAutofit/>
          </a:bodyPr>
          <a:lstStyle/>
          <a:p>
            <a:r>
              <a:rPr lang="ru-RU" dirty="0" smtClean="0"/>
              <a:t>См</a:t>
            </a:r>
            <a:r>
              <a:rPr lang="ru-RU" dirty="0"/>
              <a:t>., например, Постановления ФАС Уральского округа от 10 июня 2013 г. по делу N А47-10035/2012; ФАС Западно-Сибирского округа от 13 марта 2012 г. по делу N А46-4499/2011 о возложении имущественной ответственности на директора в связи с административным штрафом, оплаченным обществом за </a:t>
            </a:r>
            <a:r>
              <a:rPr lang="ru-RU" dirty="0" err="1"/>
              <a:t>непредоставление</a:t>
            </a:r>
            <a:r>
              <a:rPr lang="ru-RU" dirty="0"/>
              <a:t> информации акционеру.</a:t>
            </a:r>
          </a:p>
          <a:p>
            <a:r>
              <a:rPr lang="ru-RU" dirty="0" smtClean="0"/>
              <a:t>См</a:t>
            </a:r>
            <a:r>
              <a:rPr lang="ru-RU" dirty="0"/>
              <a:t>., например, Постановление Арбитражного суда Западно-Сибирского округа от 4 февраля 2015 г. по делу N А45-6881/2014. Суд пришел к выводу о наличии оснований для привлечения к ответственности членов совета директоров, утвердивших отчеты эмитента эмиссионных ценных бумаг, содержащие недостоверную информацию, в связи с чем на общество был наложен штраф в сумме 750 тыс. руб., который является для общества убытками.</a:t>
            </a:r>
          </a:p>
          <a:p>
            <a:endParaRPr lang="ru-RU" dirty="0"/>
          </a:p>
        </p:txBody>
      </p:sp>
    </p:spTree>
    <p:extLst>
      <p:ext uri="{BB962C8B-B14F-4D97-AF65-F5344CB8AC3E}">
        <p14:creationId xmlns:p14="http://schemas.microsoft.com/office/powerpoint/2010/main" val="116905716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Особенности ответственности лица, временно исполняющего обязанности единоличного исполнительного органа </a:t>
            </a:r>
          </a:p>
        </p:txBody>
      </p:sp>
      <p:sp>
        <p:nvSpPr>
          <p:cNvPr id="3" name="Объект 2"/>
          <p:cNvSpPr>
            <a:spLocks noGrp="1"/>
          </p:cNvSpPr>
          <p:nvPr>
            <p:ph idx="1"/>
          </p:nvPr>
        </p:nvSpPr>
        <p:spPr>
          <a:xfrm>
            <a:off x="261764" y="1905000"/>
            <a:ext cx="10404650" cy="4404320"/>
          </a:xfrm>
        </p:spPr>
        <p:txBody>
          <a:bodyPr>
            <a:normAutofit fontScale="92500" lnSpcReduction="20000"/>
          </a:bodyPr>
          <a:lstStyle/>
          <a:p>
            <a:r>
              <a:rPr lang="ru-RU" dirty="0"/>
              <a:t>В период временного отсутствия директора (убытия в отпуск, нетрудоспособности и пр.) возникает необходимость назначения лица, временно исполняющего обязанности единоличного исполнительного органа, который в этот период призван реализовывать правоспособность юридического лица.</a:t>
            </a:r>
          </a:p>
          <a:p>
            <a:r>
              <a:rPr lang="ru-RU" dirty="0"/>
              <a:t>Как следует из обычаев делового оборота, лицо, временно исполняющее обязанности единоличного исполнительного органа, действует на основании распорядительного документа о временном назначении (приказа директора, решения уполномоченного органа управления) и выданной ему единоличным исполнительным органом доверенности.</a:t>
            </a:r>
          </a:p>
          <a:p>
            <a:r>
              <a:rPr lang="ru-RU" dirty="0"/>
              <a:t>Лицо, временно исполняющее обязанности единоличного исполнительного органа, как это следует из складывающейся судебной практики, является субъектом имущественной ответственности, если в его действиях будет обнаружен состав правонарушения. При этом в ряде случаев директор, выдавший доверенность временно исполняющему обязанности, не освобождается от ответственности.</a:t>
            </a:r>
          </a:p>
          <a:p>
            <a:endParaRPr lang="ru-RU" dirty="0"/>
          </a:p>
        </p:txBody>
      </p:sp>
    </p:spTree>
    <p:extLst>
      <p:ext uri="{BB962C8B-B14F-4D97-AF65-F5344CB8AC3E}">
        <p14:creationId xmlns:p14="http://schemas.microsoft.com/office/powerpoint/2010/main" val="374023416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Особенности ответственности лица, временно исполняющего обязанности единоличного исполнительного органа </a:t>
            </a:r>
          </a:p>
        </p:txBody>
      </p:sp>
      <p:sp>
        <p:nvSpPr>
          <p:cNvPr id="3" name="Объект 2"/>
          <p:cNvSpPr>
            <a:spLocks noGrp="1"/>
          </p:cNvSpPr>
          <p:nvPr>
            <p:ph idx="1"/>
          </p:nvPr>
        </p:nvSpPr>
        <p:spPr>
          <a:xfrm>
            <a:off x="405780" y="1676400"/>
            <a:ext cx="11233248" cy="4848944"/>
          </a:xfrm>
        </p:spPr>
        <p:txBody>
          <a:bodyPr>
            <a:normAutofit/>
          </a:bodyPr>
          <a:lstStyle/>
          <a:p>
            <a:r>
              <a:rPr lang="ru-RU" dirty="0"/>
              <a:t>Так, в Постановлении Президиума ВАС РФ от 21 января 2014 г. N 9324/13 применительно к случаю выдачи директором доверенности с объемом полномочий, фактически равным своим, содержится следующая правовая позиция: "При отсутствии какого-либо обоснования подобные действия единоличного исполнительного органа, не обусловленные характером и масштабом хозяйственной деятельности общества, не могут быть признаны разумными, то есть соответствующими обычной деловой практике. </a:t>
            </a:r>
            <a:endParaRPr lang="ru-RU" dirty="0" smtClean="0"/>
          </a:p>
          <a:p>
            <a:r>
              <a:rPr lang="ru-RU" dirty="0" smtClean="0"/>
              <a:t>В </a:t>
            </a:r>
            <a:r>
              <a:rPr lang="ru-RU" dirty="0"/>
              <a:t>этом случае при отсутствии объективных обстоятельств, свидетельствующих о разумной возможности делегирования своих полномочий, директор должен доказать, что его действия по передаче своих полномочий другому лицу были добросовестными и разумными, а не ограничиваться формальной ссылкой на наличие у него безусловного права передавать такие полномочия любому лицу".</a:t>
            </a:r>
          </a:p>
          <a:p>
            <a:endParaRPr lang="ru-RU" dirty="0"/>
          </a:p>
        </p:txBody>
      </p:sp>
    </p:spTree>
    <p:extLst>
      <p:ext uri="{BB962C8B-B14F-4D97-AF65-F5344CB8AC3E}">
        <p14:creationId xmlns:p14="http://schemas.microsoft.com/office/powerpoint/2010/main" val="297788815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a:t>Особенности ответственности лица, временно исполняющего обязанности единоличного исполнительного органа </a:t>
            </a:r>
          </a:p>
        </p:txBody>
      </p:sp>
      <p:sp>
        <p:nvSpPr>
          <p:cNvPr id="3" name="Объект 2"/>
          <p:cNvSpPr>
            <a:spLocks noGrp="1"/>
          </p:cNvSpPr>
          <p:nvPr>
            <p:ph idx="1"/>
          </p:nvPr>
        </p:nvSpPr>
        <p:spPr>
          <a:xfrm>
            <a:off x="117748" y="1676400"/>
            <a:ext cx="11593288" cy="4848944"/>
          </a:xfrm>
        </p:spPr>
        <p:txBody>
          <a:bodyPr>
            <a:normAutofit lnSpcReduction="10000"/>
          </a:bodyPr>
          <a:lstStyle/>
          <a:p>
            <a:r>
              <a:rPr lang="ru-RU" dirty="0"/>
              <a:t>Таким образом, директор, выдавший доверенность, безоговорочно не освобождается от ответственности за действия лица, уполномоченного этой доверенностью. Директор и лицо, уполномоченное им на выполнение обязанностей руководителя, могут быть привлечены к солидарной ответственности, если будет доказано, что директор действовал недобросовестно и (или) неразумно, предоставив исполняющему обязанности значительный объем своих полномочий, не обусловленный объективными обстоятельствами.</a:t>
            </a:r>
          </a:p>
          <a:p>
            <a:r>
              <a:rPr lang="ru-RU" dirty="0"/>
              <a:t>Данный вывод основан на правовой позиции высшего суда, согласно которой в случаях недобросовестного и (или) неразумного осуществления обязанностей по выбору и контролю за действиями (бездействием) представителей, контрагентов по гражданско-правовым договорам, работников юридического лица, а также ненадлежащей организации системы управления юридическим лицом директор отвечает перед юридическим лицом за причиненные в результате этого убытки (п. 5 Постановления Пленума ВАС РФ от 30 июля 2013 г. N 62).</a:t>
            </a:r>
          </a:p>
          <a:p>
            <a:endParaRPr lang="ru-RU" dirty="0"/>
          </a:p>
        </p:txBody>
      </p:sp>
    </p:spTree>
    <p:extLst>
      <p:ext uri="{BB962C8B-B14F-4D97-AF65-F5344CB8AC3E}">
        <p14:creationId xmlns:p14="http://schemas.microsoft.com/office/powerpoint/2010/main" val="226338260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ответственности членов коллегиальных органов управления </a:t>
            </a:r>
          </a:p>
        </p:txBody>
      </p:sp>
      <p:sp>
        <p:nvSpPr>
          <p:cNvPr id="3" name="Объект 2"/>
          <p:cNvSpPr>
            <a:spLocks noGrp="1"/>
          </p:cNvSpPr>
          <p:nvPr>
            <p:ph idx="1"/>
          </p:nvPr>
        </p:nvSpPr>
        <p:spPr/>
        <p:txBody>
          <a:bodyPr>
            <a:normAutofit fontScale="92500" lnSpcReduction="10000"/>
          </a:bodyPr>
          <a:lstStyle/>
          <a:p>
            <a:r>
              <a:rPr lang="ru-RU" dirty="0"/>
              <a:t>В хозяйственных обществах управленческие функции, помимо директора, выполняют также коллегиальные органы - совет директоров и правление. Имеются особенности привлечения к ответственности членов коллегиального органа управления:</a:t>
            </a:r>
          </a:p>
          <a:p>
            <a:r>
              <a:rPr lang="ru-RU" dirty="0"/>
              <a:t>- их противоправное поведение, как правило, проявляется в виде действия - голосования по вопросам повестки дня;</a:t>
            </a:r>
          </a:p>
          <a:p>
            <a:r>
              <a:rPr lang="ru-RU" dirty="0"/>
              <a:t>- ответственность имеет солидарный характер;</a:t>
            </a:r>
          </a:p>
          <a:p>
            <a:r>
              <a:rPr lang="ru-RU" dirty="0"/>
              <a:t>- не несут ответственности члены органа управления, голосовавшие против решения, которое повлекло причинение обществу убытков, или добросовестно </a:t>
            </a:r>
            <a:r>
              <a:rPr lang="ru-RU" dirty="0" smtClean="0"/>
              <a:t> </a:t>
            </a:r>
            <a:r>
              <a:rPr lang="ru-RU" dirty="0"/>
              <a:t>не принимавшие участия в голосовании.</a:t>
            </a:r>
          </a:p>
          <a:p>
            <a:endParaRPr lang="ru-RU" dirty="0"/>
          </a:p>
        </p:txBody>
      </p:sp>
    </p:spTree>
    <p:extLst>
      <p:ext uri="{BB962C8B-B14F-4D97-AF65-F5344CB8AC3E}">
        <p14:creationId xmlns:p14="http://schemas.microsoft.com/office/powerpoint/2010/main" val="13617376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Юридическая </a:t>
            </a:r>
            <a:r>
              <a:rPr lang="ru-RU" dirty="0" smtClean="0"/>
              <a:t>ответственность. Вывод </a:t>
            </a:r>
            <a:endParaRPr lang="ru-RU" dirty="0"/>
          </a:p>
        </p:txBody>
      </p:sp>
      <p:sp>
        <p:nvSpPr>
          <p:cNvPr id="3" name="Объект 2"/>
          <p:cNvSpPr>
            <a:spLocks noGrp="1"/>
          </p:cNvSpPr>
          <p:nvPr>
            <p:ph idx="1"/>
          </p:nvPr>
        </p:nvSpPr>
        <p:spPr/>
        <p:txBody>
          <a:bodyPr/>
          <a:lstStyle/>
          <a:p>
            <a:r>
              <a:rPr lang="ru-RU" b="1" dirty="0"/>
              <a:t>В зависимости от сферы правоотношений и характера применяемых мер различают гражданско-правовую (имущественную), материальную и дисциплинарную (в сфере трудовых правоотношений), административную и уголовную ответственность.</a:t>
            </a:r>
            <a:endParaRPr lang="ru-RU" dirty="0"/>
          </a:p>
          <a:p>
            <a:endParaRPr lang="ru-RU" dirty="0"/>
          </a:p>
        </p:txBody>
      </p:sp>
    </p:spTree>
    <p:extLst>
      <p:ext uri="{BB962C8B-B14F-4D97-AF65-F5344CB8AC3E}">
        <p14:creationId xmlns:p14="http://schemas.microsoft.com/office/powerpoint/2010/main" val="146213856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ответственности членов коллегиальных органов управления </a:t>
            </a:r>
          </a:p>
        </p:txBody>
      </p:sp>
      <p:sp>
        <p:nvSpPr>
          <p:cNvPr id="3" name="Объект 2"/>
          <p:cNvSpPr>
            <a:spLocks noGrp="1"/>
          </p:cNvSpPr>
          <p:nvPr>
            <p:ph idx="1"/>
          </p:nvPr>
        </p:nvSpPr>
        <p:spPr>
          <a:xfrm>
            <a:off x="405780" y="1676400"/>
            <a:ext cx="11593288" cy="4632920"/>
          </a:xfrm>
        </p:spPr>
        <p:txBody>
          <a:bodyPr>
            <a:normAutofit lnSpcReduction="10000"/>
          </a:bodyPr>
          <a:lstStyle/>
          <a:p>
            <a:r>
              <a:rPr lang="ru-RU" dirty="0"/>
              <a:t>Ответственность членов коллегиальных органов, с нашей точки зрения, может вытекать и из бездействия этих лиц. Например, член совета директоров, имеющий право созыва совета директоров и не воспользовавшийся этим правом, или председатель совета директоров, отказавшийся созвать общее собрание акционеров, могут быть привлечены к ответственности за бездействие, если оно повлекло за собой причинение обществу убытков. В некотором смысле здесь можно говорить о трансформации соответствующего правомочия в обязанность, и неиспользование такого права-обязанности может повлечь за собой ответственность </a:t>
            </a:r>
            <a:r>
              <a:rPr lang="ru-RU" dirty="0" err="1"/>
              <a:t>управомоченного</a:t>
            </a:r>
            <a:r>
              <a:rPr lang="ru-RU" dirty="0"/>
              <a:t> лица.</a:t>
            </a:r>
          </a:p>
          <a:p>
            <a:r>
              <a:rPr lang="ru-RU" b="1" dirty="0"/>
              <a:t>Примером, аргументирующим эту позицию, является следующее судебное решение: члены совета директоров были привлечены к имущественной ответственности, поскольку при условии проявления должной степени добросовестности при исполнении своих обязанностей должны были принять меры по недопущению проведения собрания в незаконном составе</a:t>
            </a:r>
            <a:endParaRPr lang="ru-RU" dirty="0"/>
          </a:p>
          <a:p>
            <a:endParaRPr lang="ru-RU" dirty="0"/>
          </a:p>
        </p:txBody>
      </p:sp>
    </p:spTree>
    <p:extLst>
      <p:ext uri="{BB962C8B-B14F-4D97-AF65-F5344CB8AC3E}">
        <p14:creationId xmlns:p14="http://schemas.microsoft.com/office/powerpoint/2010/main" val="347250955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ответственности членов коллегиальных органов управления </a:t>
            </a:r>
          </a:p>
        </p:txBody>
      </p:sp>
      <p:sp>
        <p:nvSpPr>
          <p:cNvPr id="3" name="Объект 2"/>
          <p:cNvSpPr>
            <a:spLocks noGrp="1"/>
          </p:cNvSpPr>
          <p:nvPr>
            <p:ph idx="1"/>
          </p:nvPr>
        </p:nvSpPr>
        <p:spPr>
          <a:xfrm>
            <a:off x="549796" y="2060848"/>
            <a:ext cx="11161240" cy="4032448"/>
          </a:xfrm>
        </p:spPr>
        <p:txBody>
          <a:bodyPr>
            <a:normAutofit fontScale="92500" lnSpcReduction="10000"/>
          </a:bodyPr>
          <a:lstStyle/>
          <a:p>
            <a:r>
              <a:rPr lang="ru-RU" dirty="0"/>
              <a:t>Интересен вопрос о возможности привлечения к ответственности директора и членов коллегиального исполнительного органа, совместно участвующих в принятии решения, реализованного директором.</a:t>
            </a:r>
          </a:p>
          <a:p>
            <a:r>
              <a:rPr lang="ru-RU" dirty="0"/>
              <a:t>ВАС РФ в п. 7 Постановления Пленума от 30 июля 2013 г. N </a:t>
            </a:r>
            <a:r>
              <a:rPr lang="ru-RU" dirty="0" smtClean="0"/>
              <a:t>62 </a:t>
            </a:r>
            <a:r>
              <a:rPr lang="ru-RU" b="1" dirty="0"/>
              <a:t> выразил правовую позицию, что не является основанием для отказа в удовлетворении требования о взыскании с директора убытков сам по себе факт, что действие директора, повлекшее для юридического лица негативные последствия, в том числе совершение сделки, было одобрено решением коллегиальных органов юридического лица, а равно его учредителей (участников), либо директор действовал во исполнение указаний таких лиц, поскольку директор несет самостоятельную обязанность действовать в интересах юридического лица добросовестно и разумно. В то же время наряду с таким директором солидарную ответственность за причиненные этой сделкой убытки несут члены указанных коллегиальных органов.</a:t>
            </a:r>
            <a:endParaRPr lang="ru-RU" dirty="0"/>
          </a:p>
          <a:p>
            <a:endParaRPr lang="ru-RU" dirty="0"/>
          </a:p>
          <a:p>
            <a:endParaRPr lang="ru-RU" dirty="0"/>
          </a:p>
        </p:txBody>
      </p:sp>
    </p:spTree>
    <p:extLst>
      <p:ext uri="{BB962C8B-B14F-4D97-AF65-F5344CB8AC3E}">
        <p14:creationId xmlns:p14="http://schemas.microsoft.com/office/powerpoint/2010/main" val="169533491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Особенности гражданско-правовой ответственности </a:t>
            </a:r>
          </a:p>
        </p:txBody>
      </p:sp>
      <p:sp>
        <p:nvSpPr>
          <p:cNvPr id="3" name="Объект 2"/>
          <p:cNvSpPr>
            <a:spLocks noGrp="1"/>
          </p:cNvSpPr>
          <p:nvPr>
            <p:ph idx="1"/>
          </p:nvPr>
        </p:nvSpPr>
        <p:spPr>
          <a:xfrm>
            <a:off x="1522876" y="1905000"/>
            <a:ext cx="9972136" cy="4404320"/>
          </a:xfrm>
        </p:spPr>
        <p:txBody>
          <a:bodyPr>
            <a:normAutofit/>
          </a:bodyPr>
          <a:lstStyle/>
          <a:p>
            <a:r>
              <a:rPr lang="ru-RU" dirty="0"/>
              <a:t>Гражданско-правовая ответственность носит имущественный характер, она связана с </a:t>
            </a:r>
            <a:r>
              <a:rPr lang="ru-RU" dirty="0" err="1"/>
              <a:t>претерпеванием</a:t>
            </a:r>
            <a:r>
              <a:rPr lang="ru-RU" dirty="0"/>
              <a:t> правонарушителем негативных последствий в имущественной сфере.</a:t>
            </a:r>
          </a:p>
          <a:p>
            <a:r>
              <a:rPr lang="ru-RU" b="1" dirty="0"/>
              <a:t>Основанием гражданско-правовой ответственности является правонарушение.</a:t>
            </a:r>
            <a:endParaRPr lang="ru-RU" dirty="0"/>
          </a:p>
          <a:p>
            <a:r>
              <a:rPr lang="ru-RU" dirty="0"/>
              <a:t>По мнению В.П. Грибанова, </a:t>
            </a:r>
            <a:r>
              <a:rPr lang="ru-RU" b="1" dirty="0"/>
              <a:t>под составом гражданского правонарушения</a:t>
            </a:r>
            <a:r>
              <a:rPr lang="ru-RU" dirty="0"/>
              <a:t> следует понимать совокупность тех общих, типичных условий, наличие которых необходимо для возложения ответственности на нарушителя гражданских прав и обязанностей и которые в различных сочетаниях встречаются при любом гражданском правонарушении</a:t>
            </a:r>
          </a:p>
          <a:p>
            <a:endParaRPr lang="ru-RU" dirty="0"/>
          </a:p>
        </p:txBody>
      </p:sp>
    </p:spTree>
    <p:extLst>
      <p:ext uri="{BB962C8B-B14F-4D97-AF65-F5344CB8AC3E}">
        <p14:creationId xmlns:p14="http://schemas.microsoft.com/office/powerpoint/2010/main" val="9288084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Презентация с обзором планирования проекта">
  <a:themeElements>
    <a:clrScheme name="Median">
      <a:dk1>
        <a:sysClr val="windowText" lastClr="000000"/>
      </a:dk1>
      <a:lt1>
        <a:sysClr val="window" lastClr="FFFFFF"/>
      </a:lt1>
      <a:dk2>
        <a:srgbClr val="775F55"/>
      </a:dk2>
      <a:lt2>
        <a:srgbClr val="EBDDC3"/>
      </a:lt2>
      <a:accent1>
        <a:srgbClr val="94B6D2"/>
      </a:accent1>
      <a:accent2>
        <a:srgbClr val="DD8047"/>
      </a:accent2>
      <a:accent3>
        <a:srgbClr val="A5AB81"/>
      </a:accent3>
      <a:accent4>
        <a:srgbClr val="D8B25C"/>
      </a:accent4>
      <a:accent5>
        <a:srgbClr val="7BA79D"/>
      </a:accent5>
      <a:accent6>
        <a:srgbClr val="968C8C"/>
      </a:accent6>
      <a:hlink>
        <a:srgbClr val="F7B615"/>
      </a:hlink>
      <a:folHlink>
        <a:srgbClr val="704404"/>
      </a:folHlink>
    </a:clrScheme>
    <a:fontScheme name="Calibri">
      <a:majorFont>
        <a:latin typeface="Calibri" panose="020F050202020403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panose="020F050202020403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blipFill rotWithShape="1">
          <a:blip xmlns:r="http://schemas.openxmlformats.org/officeDocument/2006/relationships" r:embed="rId1">
            <a:duotone>
              <a:schemeClr val="phClr">
                <a:shade val="12000"/>
                <a:satMod val="240000"/>
              </a:schemeClr>
              <a:schemeClr val="phClr">
                <a:tint val="98000"/>
              </a:schemeClr>
            </a:duotone>
          </a:blip>
          <a:tile tx="0" ty="0" sx="100000" sy="100000" flip="none" algn="ctr"/>
        </a:blipFill>
      </a:bgFillStyleLst>
    </a:fmtScheme>
  </a:themeElements>
  <a:objectDefaults>
    <a:spDef>
      <a:spPr>
        <a:solidFill>
          <a:schemeClr val="accent1">
            <a:lumMod val="50000"/>
          </a:schemeClr>
        </a:solidFill>
      </a:spPr>
      <a:bodyPr rtlCol="0" anchor="ctr"/>
      <a:lstStyle>
        <a:defPPr algn="ctr">
          <a:defRPr dirty="0" err="1" smtClean="0"/>
        </a:defPPr>
      </a:lstStyle>
      <a:style>
        <a:lnRef idx="2">
          <a:schemeClr val="accent1">
            <a:shade val="50000"/>
          </a:schemeClr>
        </a:lnRef>
        <a:fillRef idx="1">
          <a:schemeClr val="accent1"/>
        </a:fillRef>
        <a:effectRef idx="0">
          <a:schemeClr val="accent1"/>
        </a:effectRef>
        <a:fontRef idx="minor">
          <a:schemeClr val="lt1"/>
        </a:fontRef>
      </a:style>
    </a:spDef>
    <a:lnDef>
      <a:spPr>
        <a:ln w="28575"/>
      </a:spPr>
      <a:bodyPr/>
      <a:lstStyle/>
      <a:style>
        <a:lnRef idx="1">
          <a:schemeClr val="accent1"/>
        </a:lnRef>
        <a:fillRef idx="0">
          <a:schemeClr val="accent1"/>
        </a:fillRef>
        <a:effectRef idx="0">
          <a:schemeClr val="accent1"/>
        </a:effectRef>
        <a:fontRef idx="minor">
          <a:schemeClr val="tx1"/>
        </a:fontRef>
      </a:style>
    </a:lnDef>
    <a:txDef>
      <a:spPr>
        <a:noFill/>
        <a:ln>
          <a:solidFill>
            <a:schemeClr val="accent1">
              <a:lumMod val="20000"/>
              <a:lumOff val="80000"/>
            </a:schemeClr>
          </a:solidFill>
        </a:ln>
      </a:spPr>
      <a:bodyPr wrap="square" rtlCol="0" anchor="ctr" anchorCtr="1">
        <a:spAutoFit/>
      </a:bodyPr>
      <a:lstStyle>
        <a:defPPr>
          <a:defRPr dirty="0" smtClean="0"/>
        </a:defPPr>
      </a:lstStyle>
    </a:txDef>
  </a:objectDefaults>
  <a:extraClrSchemeLst/>
  <a:extLst>
    <a:ext uri="{05A4C25C-085E-4340-85A3-A5531E510DB2}">
      <thm15:themeFamily xmlns:thm15="http://schemas.microsoft.com/office/thememl/2012/main" xmlns="" name="Office_26713848_TF03460544" id="{30B3B0C4-9B2C-4E69-8E28-C02DEE867D7B}" vid="{1E615EF9-395E-4C1B-B1C0-E38A1E9E9FF5}"/>
    </a:ext>
  </a:extLst>
</a:theme>
</file>

<file path=ppt/theme/theme2.xml><?xml version="1.0" encoding="utf-8"?>
<a:theme xmlns:a="http://schemas.openxmlformats.org/drawingml/2006/main" name="Тема Office">
  <a:themeElements>
    <a:clrScheme name="Median">
      <a:dk1>
        <a:sysClr val="windowText" lastClr="000000"/>
      </a:dk1>
      <a:lt1>
        <a:sysClr val="window" lastClr="FFFFFF"/>
      </a:lt1>
      <a:dk2>
        <a:srgbClr val="775F55"/>
      </a:dk2>
      <a:lt2>
        <a:srgbClr val="EBDDC3"/>
      </a:lt2>
      <a:accent1>
        <a:srgbClr val="94B6D2"/>
      </a:accent1>
      <a:accent2>
        <a:srgbClr val="DD8047"/>
      </a:accent2>
      <a:accent3>
        <a:srgbClr val="A5AB81"/>
      </a:accent3>
      <a:accent4>
        <a:srgbClr val="D8B25C"/>
      </a:accent4>
      <a:accent5>
        <a:srgbClr val="7BA79D"/>
      </a:accent5>
      <a:accent6>
        <a:srgbClr val="968C8C"/>
      </a:accent6>
      <a:hlink>
        <a:srgbClr val="F7B615"/>
      </a:hlink>
      <a:folHlink>
        <a:srgbClr val="704404"/>
      </a:folHlink>
    </a:clrScheme>
    <a:fontScheme name="Calibri">
      <a:majorFont>
        <a:latin typeface="Calibri" panose="020F050202020403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panose="020F050202020403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Тема Office">
  <a:themeElements>
    <a:clrScheme name="Median">
      <a:dk1>
        <a:sysClr val="windowText" lastClr="000000"/>
      </a:dk1>
      <a:lt1>
        <a:sysClr val="window" lastClr="FFFFFF"/>
      </a:lt1>
      <a:dk2>
        <a:srgbClr val="775F55"/>
      </a:dk2>
      <a:lt2>
        <a:srgbClr val="EBDDC3"/>
      </a:lt2>
      <a:accent1>
        <a:srgbClr val="94B6D2"/>
      </a:accent1>
      <a:accent2>
        <a:srgbClr val="DD8047"/>
      </a:accent2>
      <a:accent3>
        <a:srgbClr val="A5AB81"/>
      </a:accent3>
      <a:accent4>
        <a:srgbClr val="D8B25C"/>
      </a:accent4>
      <a:accent5>
        <a:srgbClr val="7BA79D"/>
      </a:accent5>
      <a:accent6>
        <a:srgbClr val="968C8C"/>
      </a:accent6>
      <a:hlink>
        <a:srgbClr val="F7B615"/>
      </a:hlink>
      <a:folHlink>
        <a:srgbClr val="704404"/>
      </a:folHlink>
    </a:clrScheme>
    <a:fontScheme name="Calibri">
      <a:majorFont>
        <a:latin typeface="Calibri" panose="020F050202020403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panose="020F050202020403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Презентация с обзором планирования бизнес-проекта</Template>
  <TotalTime>49</TotalTime>
  <Words>9950</Words>
  <Application>Microsoft Office PowerPoint</Application>
  <PresentationFormat>Произвольный</PresentationFormat>
  <Paragraphs>294</Paragraphs>
  <Slides>81</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81</vt:i4>
      </vt:variant>
    </vt:vector>
  </HeadingPairs>
  <TitlesOfParts>
    <vt:vector size="82" baseType="lpstr">
      <vt:lpstr>Презентация с обзором планирования проекта</vt:lpstr>
      <vt:lpstr>Ответственность в корпоративных правоотношениях</vt:lpstr>
      <vt:lpstr>Понятия</vt:lpstr>
      <vt:lpstr>Понятие </vt:lpstr>
      <vt:lpstr>Понятие </vt:lpstr>
      <vt:lpstr>Понятие </vt:lpstr>
      <vt:lpstr>Позитивная социальная ответственность </vt:lpstr>
      <vt:lpstr>Юридическая ответственность </vt:lpstr>
      <vt:lpstr>Юридическая ответственность. Вывод </vt:lpstr>
      <vt:lpstr>Особенности гражданско-правовой ответственности </vt:lpstr>
      <vt:lpstr>Особенности гражданско-правовой ответственности </vt:lpstr>
      <vt:lpstr>Особенности гражданско-правовой ответственности </vt:lpstr>
      <vt:lpstr>Особенности гражданско-правовой ответственности </vt:lpstr>
      <vt:lpstr>Особенности гражданско-правовой ответственности </vt:lpstr>
      <vt:lpstr>Особенности гражданско-правовой ответственности </vt:lpstr>
      <vt:lpstr>Особенности гражданско-правовой ответственности </vt:lpstr>
      <vt:lpstr>Особенности гражданско-правовой ответственности </vt:lpstr>
      <vt:lpstr>Виды гражданско-правовой ответственности </vt:lpstr>
      <vt:lpstr>Виды гражданско-правовой ответственности </vt:lpstr>
      <vt:lpstr>Виды гражданско-правовой ответственности </vt:lpstr>
      <vt:lpstr>Виды гражданско-правовой ответственности </vt:lpstr>
      <vt:lpstr>Понятие и цели гражданско-правовой ответственности в корпоративных правоотношениях </vt:lpstr>
      <vt:lpstr>Понятие и цели гражданско-правовой ответственности в корпоративных правоотношениях </vt:lpstr>
      <vt:lpstr>Понятие и цели гражданско-правовой ответственности в корпоративных правоотношениях </vt:lpstr>
      <vt:lpstr>Особенности и виды юридической ответственности в корпоративных правоотношениях </vt:lpstr>
      <vt:lpstr>Особенности и виды юридической ответственности в корпоративных правоотношениях </vt:lpstr>
      <vt:lpstr>Особенности и виды юридической ответственности в корпоративных правоотношениях </vt:lpstr>
      <vt:lpstr>Можно выделить следующие особенности ответственности в корпоративных отношениях:</vt:lpstr>
      <vt:lpstr>Можно выделить следующие особенности ответственности в корпоративных отношениях:</vt:lpstr>
      <vt:lpstr>Можно выделить следующие особенности ответственности в корпоративных отношениях:</vt:lpstr>
      <vt:lpstr>Виды ответственности в корпоративных правоотношениях можно традиционно квалифицировать по субъектному составу:</vt:lpstr>
      <vt:lpstr>Принцип ограниченной ответственности в корпоративных правоотношениях </vt:lpstr>
      <vt:lpstr>Принцип ограниченной ответственности в корпоративных правоотношениях </vt:lpstr>
      <vt:lpstr>Принцип ограниченной ответственности в корпоративных правоотношениях </vt:lpstr>
      <vt:lpstr>"Снятие корпоративной вуали" </vt:lpstr>
      <vt:lpstr>"Снятие корпоративной вуали" </vt:lpstr>
      <vt:lpstr>Солидарная ответственность основного общества по сделкам дочернего общества </vt:lpstr>
      <vt:lpstr>Солидарная ответственность основного общества по сделкам дочернего общества </vt:lpstr>
      <vt:lpstr>Солидарная ответственность основного общества по сделкам дочернего общества </vt:lpstr>
      <vt:lpstr>Солидарная ответственность основного общества по сделкам дочернего общества </vt:lpstr>
      <vt:lpstr>Солидарная ответственность основного общества по сделкам дочернего общества </vt:lpstr>
      <vt:lpstr>Солидарная ответственность основного общества по сделкам дочернего общества </vt:lpstr>
      <vt:lpstr>Солидарная ответственность основного общества по сделкам дочернего общества </vt:lpstr>
      <vt:lpstr>Субсидиарная ответственность основного общества при банкротстве дочернего общества </vt:lpstr>
      <vt:lpstr>Субсидиарная ответственность основного общества при банкротстве дочернего общества </vt:lpstr>
      <vt:lpstr>Субсидиарная ответственность основного общества при банкротстве дочернего общества </vt:lpstr>
      <vt:lpstr>Солидарная ответственность учредителей, акционеров (участников) за формирование имущественной базы хозяйственного общества </vt:lpstr>
      <vt:lpstr>Солидарная ответственность учредителей, акционеров (участников) за формирование имущественной базы хозяйственного общества </vt:lpstr>
      <vt:lpstr>Солидарная ответственность учредителей, акционеров (участников) за формирование имущественной базы хозяйственного общества </vt:lpstr>
      <vt:lpstr>Ответственность хозяйственного общества по обязательствам его учредителей </vt:lpstr>
      <vt:lpstr>Ответственность хозяйственного общества по обязательствам его учредителей </vt:lpstr>
      <vt:lpstr>Ответственность хозяйственного общества по обязательствам его учредителей </vt:lpstr>
      <vt:lpstr>Ответственность акционерного общества за ведение реестра акционеров </vt:lpstr>
      <vt:lpstr>Ответственность акционерного общества за ведение реестра акционеров </vt:lpstr>
      <vt:lpstr>Имущественная ответственность членов органов управления хозяйственных обществ  Субъекты ответственности </vt:lpstr>
      <vt:lpstr>Имущественная ответственность членов органов управления хозяйственных обществ  Субъекты ответственности </vt:lpstr>
      <vt:lpstr>Имущественная ответственность членов органов управления хозяйственных обществ  Субъекты ответственности </vt:lpstr>
      <vt:lpstr>Основание и условия ответственности членов органов управления хозяйственных обществ </vt:lpstr>
      <vt:lpstr>Основание и условия ответственности членов органов управления хозяйственных обществ </vt:lpstr>
      <vt:lpstr>Основание и условия ответственности членов органов управления хозяйственных обществ </vt:lpstr>
      <vt:lpstr>Основание и условия ответственности членов органов управления хозяйственных обществ </vt:lpstr>
      <vt:lpstr>Основание и условия ответственности членов органов управления хозяйственных обществ </vt:lpstr>
      <vt:lpstr>Основание и условия ответственности членов органов управления хозяйственных обществ </vt:lpstr>
      <vt:lpstr>В Постановлении от 30 июля 2013 г. N 62 Пленум ВАС РФ дал толкование понятиям недобросовестности и неразумности. Так, согласно п. п. 2 и 3 этого Постановления действия (бездействие) директора признаются недобросовестными, если он:</vt:lpstr>
      <vt:lpstr>В Постановлении от 30 июля 2013 г. N 62 Пленум ВАС РФ дал толкование понятиям недобросовестности и неразумности. Так, согласно п. п. 2 и 3 этого Постановления действия (бездействие) директора признаются недобросовестными, если он:</vt:lpstr>
      <vt:lpstr>Действия (бездействие) директора признаются неразумными, если он: </vt:lpstr>
      <vt:lpstr>Имеет ли значение для привлечения к ответственности членов органов управления квалификация их действий как недобросовестных или неразумных?</vt:lpstr>
      <vt:lpstr>Практика </vt:lpstr>
      <vt:lpstr>Далее…</vt:lpstr>
      <vt:lpstr>Учет предпринимательского риска </vt:lpstr>
      <vt:lpstr>Учет предпринимательского риска </vt:lpstr>
      <vt:lpstr>Учет предпринимательского риска </vt:lpstr>
      <vt:lpstr>Учет предпринимательского риска </vt:lpstr>
      <vt:lpstr>Учет предпринимательского риска </vt:lpstr>
      <vt:lpstr>Ответственность директора за выполнение юридическим лицом публично-правовых обязанностей </vt:lpstr>
      <vt:lpstr>Практика </vt:lpstr>
      <vt:lpstr>Особенности ответственности лица, временно исполняющего обязанности единоличного исполнительного органа </vt:lpstr>
      <vt:lpstr>Особенности ответственности лица, временно исполняющего обязанности единоличного исполнительного органа </vt:lpstr>
      <vt:lpstr>Особенности ответственности лица, временно исполняющего обязанности единоличного исполнительного органа </vt:lpstr>
      <vt:lpstr>Особенности ответственности членов коллегиальных органов управления </vt:lpstr>
      <vt:lpstr>Особенности ответственности членов коллегиальных органов управления </vt:lpstr>
      <vt:lpstr>Особенности ответственности членов коллегиальных органов управления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Общие сведения о проекте</dc:title>
  <dc:creator>Ольга Сушкова</dc:creator>
  <cp:lastModifiedBy>admin</cp:lastModifiedBy>
  <cp:revision>9</cp:revision>
  <dcterms:created xsi:type="dcterms:W3CDTF">2019-01-29T15:21:10Z</dcterms:created>
  <dcterms:modified xsi:type="dcterms:W3CDTF">2023-11-30T13:58:06Z</dcterms:modified>
</cp:coreProperties>
</file>