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6.xml" ContentType="application/vnd.openxmlformats-officedocument.presentationml.notesSlide+xml"/>
  <Override PartName="/ppt/tags/tag22.xml" ContentType="application/vnd.openxmlformats-officedocument.presentationml.tags+xml"/>
  <Override PartName="/ppt/notesSlides/notesSlide1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2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2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2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23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24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5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tags/tag38.xml" ContentType="application/vnd.openxmlformats-officedocument.presentationml.tags+xml"/>
  <Override PartName="/ppt/notesSlides/notesSlide26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tags/tag39.xml" ContentType="application/vnd.openxmlformats-officedocument.presentationml.tags+xml"/>
  <Override PartName="/ppt/notesSlides/notesSlide27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28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tags/tag42.xml" ContentType="application/vnd.openxmlformats-officedocument.presentationml.tags+xml"/>
  <Override PartName="/ppt/notesSlides/notesSlide29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tags/tag43.xml" ContentType="application/vnd.openxmlformats-officedocument.presentationml.tags+xml"/>
  <Override PartName="/ppt/notesSlides/notesSlide30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tags/tag44.xml" ContentType="application/vnd.openxmlformats-officedocument.presentationml.tags+xml"/>
  <Override PartName="/ppt/notesSlides/notesSlide31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32.xml" ContentType="application/vnd.openxmlformats-officedocument.presentationml.notesSlide+xml"/>
  <Override PartName="/ppt/tags/tag47.xml" ContentType="application/vnd.openxmlformats-officedocument.presentationml.tags+xml"/>
  <Override PartName="/ppt/notesSlides/notesSlide33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16">
  <p:sldMasterIdLst>
    <p:sldMasterId id="2147483648" r:id="rId1"/>
  </p:sldMasterIdLst>
  <p:notesMasterIdLst>
    <p:notesMasterId r:id="rId70"/>
  </p:notesMasterIdLst>
  <p:handoutMasterIdLst>
    <p:handoutMasterId r:id="rId71"/>
  </p:handoutMasterIdLst>
  <p:sldIdLst>
    <p:sldId id="259" r:id="rId2"/>
    <p:sldId id="281" r:id="rId3"/>
    <p:sldId id="282" r:id="rId4"/>
    <p:sldId id="283" r:id="rId5"/>
    <p:sldId id="284" r:id="rId6"/>
    <p:sldId id="287" r:id="rId7"/>
    <p:sldId id="267" r:id="rId8"/>
    <p:sldId id="268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300" r:id="rId21"/>
    <p:sldId id="299" r:id="rId22"/>
    <p:sldId id="301" r:id="rId23"/>
    <p:sldId id="302" r:id="rId24"/>
    <p:sldId id="313" r:id="rId25"/>
    <p:sldId id="341" r:id="rId26"/>
    <p:sldId id="303" r:id="rId27"/>
    <p:sldId id="304" r:id="rId28"/>
    <p:sldId id="305" r:id="rId29"/>
    <p:sldId id="343" r:id="rId30"/>
    <p:sldId id="342" r:id="rId31"/>
    <p:sldId id="345" r:id="rId32"/>
    <p:sldId id="306" r:id="rId33"/>
    <p:sldId id="344" r:id="rId34"/>
    <p:sldId id="308" r:id="rId35"/>
    <p:sldId id="346" r:id="rId36"/>
    <p:sldId id="309" r:id="rId37"/>
    <p:sldId id="310" r:id="rId38"/>
    <p:sldId id="318" r:id="rId39"/>
    <p:sldId id="319" r:id="rId40"/>
    <p:sldId id="317" r:id="rId41"/>
    <p:sldId id="311" r:id="rId42"/>
    <p:sldId id="347" r:id="rId43"/>
    <p:sldId id="307" r:id="rId44"/>
    <p:sldId id="320" r:id="rId45"/>
    <p:sldId id="321" r:id="rId46"/>
    <p:sldId id="348" r:id="rId47"/>
    <p:sldId id="349" r:id="rId48"/>
    <p:sldId id="322" r:id="rId49"/>
    <p:sldId id="323" r:id="rId50"/>
    <p:sldId id="324" r:id="rId51"/>
    <p:sldId id="325" r:id="rId52"/>
    <p:sldId id="326" r:id="rId53"/>
    <p:sldId id="327" r:id="rId54"/>
    <p:sldId id="350" r:id="rId55"/>
    <p:sldId id="334" r:id="rId56"/>
    <p:sldId id="328" r:id="rId57"/>
    <p:sldId id="329" r:id="rId58"/>
    <p:sldId id="330" r:id="rId59"/>
    <p:sldId id="351" r:id="rId60"/>
    <p:sldId id="331" r:id="rId61"/>
    <p:sldId id="332" r:id="rId62"/>
    <p:sldId id="333" r:id="rId63"/>
    <p:sldId id="335" r:id="rId64"/>
    <p:sldId id="336" r:id="rId65"/>
    <p:sldId id="337" r:id="rId66"/>
    <p:sldId id="338" r:id="rId67"/>
    <p:sldId id="339" r:id="rId68"/>
    <p:sldId id="340" r:id="rId69"/>
  </p:sldIdLst>
  <p:sldSz cx="9144000" cy="6858000" type="screen4x3"/>
  <p:notesSz cx="6834188" cy="9979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</p14:sldIdLst>
        </p14:section>
        <p14:section name="Overview and Objectives" id="{ABA716BF-3A5C-4ADB-94C9-CFEF84EBA240}">
          <p14:sldIdLst>
            <p14:sldId id="281"/>
            <p14:sldId id="282"/>
            <p14:sldId id="283"/>
            <p14:sldId id="284"/>
            <p14:sldId id="287"/>
          </p14:sldIdLst>
        </p14:section>
        <p14:section name="Topic 1" id="{6D9936A3-3945-4757-BC8B-B5C252D8E036}">
          <p14:sldIdLst>
            <p14:sldId id="267"/>
          </p14:sldIdLst>
        </p14:section>
        <p14:section name="Sample Slides for Visuals" id="{BAB3A466-96C9-4230-9978-795378D75699}">
          <p14:sldIdLst>
            <p14:sldId id="268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300"/>
            <p14:sldId id="299"/>
            <p14:sldId id="301"/>
            <p14:sldId id="302"/>
            <p14:sldId id="313"/>
            <p14:sldId id="341"/>
            <p14:sldId id="303"/>
            <p14:sldId id="304"/>
            <p14:sldId id="305"/>
            <p14:sldId id="343"/>
            <p14:sldId id="342"/>
            <p14:sldId id="345"/>
            <p14:sldId id="306"/>
            <p14:sldId id="344"/>
            <p14:sldId id="308"/>
            <p14:sldId id="346"/>
            <p14:sldId id="309"/>
            <p14:sldId id="310"/>
            <p14:sldId id="318"/>
            <p14:sldId id="319"/>
            <p14:sldId id="317"/>
            <p14:sldId id="311"/>
            <p14:sldId id="347"/>
            <p14:sldId id="307"/>
            <p14:sldId id="320"/>
            <p14:sldId id="321"/>
            <p14:sldId id="348"/>
            <p14:sldId id="349"/>
            <p14:sldId id="322"/>
            <p14:sldId id="323"/>
            <p14:sldId id="324"/>
            <p14:sldId id="325"/>
            <p14:sldId id="326"/>
            <p14:sldId id="327"/>
            <p14:sldId id="350"/>
            <p14:sldId id="334"/>
            <p14:sldId id="328"/>
            <p14:sldId id="329"/>
            <p14:sldId id="330"/>
            <p14:sldId id="351"/>
            <p14:sldId id="331"/>
            <p14:sldId id="332"/>
            <p14:sldId id="333"/>
            <p14:sldId id="335"/>
            <p14:sldId id="336"/>
            <p14:sldId id="337"/>
            <p14:sldId id="338"/>
            <p14:sldId id="339"/>
            <p14:sldId id="34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43" userDrawn="1">
          <p15:clr>
            <a:srgbClr val="A4A3A4"/>
          </p15:clr>
        </p15:guide>
        <p15:guide id="2" pos="215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00"/>
    <a:srgbClr val="009ED6"/>
    <a:srgbClr val="0DA3C7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13174" autoAdjust="0"/>
    <p:restoredTop sz="87901" autoAdjust="0"/>
  </p:normalViewPr>
  <p:slideViewPr>
    <p:cSldViewPr>
      <p:cViewPr>
        <p:scale>
          <a:sx n="76" d="100"/>
          <a:sy n="76" d="100"/>
        </p:scale>
        <p:origin x="-20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3143"/>
        <p:guide pos="215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6-09-28T19:09:43.162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980111-200F-462C-B3DB-C68CB966709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AF6EE8-03CC-4776-AA7D-90C365DA2BE0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По поводу создания корпорации</a:t>
          </a:r>
        </a:p>
      </dgm:t>
    </dgm:pt>
    <dgm:pt modelId="{30B4C3BC-F51F-45B6-9B59-10A6B4C5E19B}" type="parTrans" cxnId="{BECB7D1E-5512-4830-96FB-BB41C288428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EDFF1B-E07F-4A2E-8ABF-A1DA2E379FB3}" type="sibTrans" cxnId="{BECB7D1E-5512-4830-96FB-BB41C288428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80CB54-61D2-47E4-84B8-2B565D637E71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Многосторонний договор о создании, вопрос о вкладах в уставный (складочный) капитал, решение о прекращении корпорации</a:t>
          </a:r>
        </a:p>
      </dgm:t>
    </dgm:pt>
    <dgm:pt modelId="{44842237-8975-49F2-8A52-33E278B2ED60}" type="parTrans" cxnId="{010C7234-5428-4209-90EA-82969321D0F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F09C2D-1824-45F7-B443-89BE7D54FAEF}" type="sibTrans" cxnId="{010C7234-5428-4209-90EA-82969321D0F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2C094A-53DB-4475-85A8-2B6712DDAAA1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Между участниками корпорации и корпорацией</a:t>
          </a:r>
        </a:p>
      </dgm:t>
    </dgm:pt>
    <dgm:pt modelId="{ED1E39C8-8E00-480F-8AD3-A6A66A2EEE19}" type="parTrans" cxnId="{BCAF584C-C7CC-482D-A827-BC9D8A70A84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0CF9F4-199E-4491-AE47-8303EB54D9AA}" type="sibTrans" cxnId="{BCAF584C-C7CC-482D-A827-BC9D8A70A84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708263-481D-4A32-B01D-7867CFC41A26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Приобретение или отчуждение корпорацией долей, паев, акций</a:t>
          </a:r>
        </a:p>
      </dgm:t>
    </dgm:pt>
    <dgm:pt modelId="{82611E42-AF70-40C4-8B20-E032426D239C}" type="parTrans" cxnId="{494E2B02-FE7C-4E40-901C-2204D51CE82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F7AB5B-E0D5-4252-82CE-ECE6CC36C606}" type="sibTrans" cxnId="{494E2B02-FE7C-4E40-901C-2204D51CE82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49B220-512A-449D-879C-026FB3000058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Между участниками корпорации через действия корпорации</a:t>
          </a:r>
        </a:p>
      </dgm:t>
    </dgm:pt>
    <dgm:pt modelId="{229DD015-FE4A-44D3-88B1-9645EF0D931B}" type="parTrans" cxnId="{996A4F34-EA59-443D-99FD-415A8305736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4B4FFC-5D83-43B8-836C-8EFAB79810C3}" type="sibTrans" cxnId="{996A4F34-EA59-443D-99FD-415A8305736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0BEFC3-0318-427C-AE39-FFA8A06167E1}">
      <dgm:prSet phldrT="[Текст]" custT="1"/>
      <dgm:spPr/>
      <dgm:t>
        <a:bodyPr/>
        <a:lstStyle/>
        <a:p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Сделки по отчуждению и приобретению долей, паев, акций между участниками или третьими лицами</a:t>
          </a:r>
        </a:p>
      </dgm:t>
    </dgm:pt>
    <dgm:pt modelId="{ED55815A-E7B0-41E4-B96F-5423D9B04369}" type="parTrans" cxnId="{B60BF1B5-0933-44B0-AA4D-0DC34D675CA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1AE705-9D4E-4C2A-BDEF-54BBBD174104}" type="sibTrans" cxnId="{B60BF1B5-0933-44B0-AA4D-0DC34D675CA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DF0E85-721D-417A-A81E-2302159E92AD}">
      <dgm:prSet phldrT="[Текст]" custT="1"/>
      <dgm:spPr/>
      <dgm:t>
        <a:bodyPr/>
        <a:lstStyle/>
        <a:p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Совершение крупных сделок</a:t>
          </a:r>
        </a:p>
      </dgm:t>
    </dgm:pt>
    <dgm:pt modelId="{E0475D91-CB5C-49F6-BEFA-457558EC43D6}" type="parTrans" cxnId="{37A59BFD-6580-4670-8DE3-CADD83CDC06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CDC122-C878-4639-AB3B-33BDB6041158}" type="sibTrans" cxnId="{37A59BFD-6580-4670-8DE3-CADD83CDC06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02C180-EA70-445E-BA10-B6B286249F5C}">
      <dgm:prSet phldrT="[Текст]" custT="1"/>
      <dgm:spPr/>
      <dgm:t>
        <a:bodyPr/>
        <a:lstStyle/>
        <a:p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Сделок с заинтересованностью</a:t>
          </a:r>
        </a:p>
      </dgm:t>
    </dgm:pt>
    <dgm:pt modelId="{D4CB571D-F045-428E-B563-AE5EC171D4A6}" type="parTrans" cxnId="{D5F71664-63CF-4533-A812-7F3667063B0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F9BF40-01D8-4D10-A90A-B18C5403C469}" type="sibTrans" cxnId="{D5F71664-63CF-4533-A812-7F3667063B0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93CD98-F6CB-446E-B5B8-CAA52BDD4B0B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Между участниками корпорации</a:t>
          </a:r>
        </a:p>
      </dgm:t>
    </dgm:pt>
    <dgm:pt modelId="{4824A511-5F37-4782-901C-18606D69ADA7}" type="parTrans" cxnId="{BFD71103-C7CD-440B-A54E-8436DEB2378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948537-9F3E-44BF-BC97-E50AF81D7D4F}" type="sibTrans" cxnId="{BFD71103-C7CD-440B-A54E-8436DEB2378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A33C04-2D14-4906-A9E1-2FCE84E72680}">
      <dgm:prSet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Корпоративные договоры</a:t>
          </a:r>
        </a:p>
      </dgm:t>
    </dgm:pt>
    <dgm:pt modelId="{29C86836-2C6F-425C-A9AD-C4B10A29B224}" type="parTrans" cxnId="{9F5CC552-8CA6-48BB-8BD0-7C74BF02B18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B8C96D-CB5B-4C3E-8360-12A95674C34B}" type="sibTrans" cxnId="{9F5CC552-8CA6-48BB-8BD0-7C74BF02B18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BB998E-9DB9-4ABC-9BA1-D67701031DAA}">
      <dgm:prSet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Соглашение об условиях участия в коллегиальных или исполнительных органах корпорации, включающие условие о </a:t>
          </a:r>
          <a:r>
            <a:rPr lang="ru-RU" sz="16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вознагарждении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5607E7-53BA-4C46-BE21-8103868475B9}" type="parTrans" cxnId="{AD494488-A3C4-4CCC-9FB6-4661D340B4A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FC57EA-F2DF-47A4-BE7E-B95F507165CB}" type="sibTrans" cxnId="{AD494488-A3C4-4CCC-9FB6-4661D340B4A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C2703A-55AD-428E-82FA-67BF0FBD9ACE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Между членами органов корпорации и корпорацией</a:t>
          </a:r>
        </a:p>
      </dgm:t>
    </dgm:pt>
    <dgm:pt modelId="{C58CBBFB-3248-4038-A61D-6662B27D9B0E}" type="parTrans" cxnId="{762C1F96-D49D-48C2-A2B1-18E1B581311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0F3014-54E7-42E0-AE98-95456EF0F5F1}" type="sibTrans" cxnId="{762C1F96-D49D-48C2-A2B1-18E1B581311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50816E-14E8-4535-843C-62E45FA0B2B3}" type="pres">
      <dgm:prSet presAssocID="{9A980111-200F-462C-B3DB-C68CB966709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930284-41BA-4C5C-9251-87445C9443A0}" type="pres">
      <dgm:prSet presAssocID="{B1AF6EE8-03CC-4776-AA7D-90C365DA2BE0}" presName="linNode" presStyleCnt="0"/>
      <dgm:spPr/>
    </dgm:pt>
    <dgm:pt modelId="{6E6DF8B9-7AC7-49FC-942F-27540D896AB0}" type="pres">
      <dgm:prSet presAssocID="{B1AF6EE8-03CC-4776-AA7D-90C365DA2BE0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BA43C9-7A1E-4C50-9893-79DD1C0B51C4}" type="pres">
      <dgm:prSet presAssocID="{B1AF6EE8-03CC-4776-AA7D-90C365DA2BE0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8BF4A7-4EF2-4DF0-9F50-CF6BD7FE0D54}" type="pres">
      <dgm:prSet presAssocID="{D9EDFF1B-E07F-4A2E-8ABF-A1DA2E379FB3}" presName="sp" presStyleCnt="0"/>
      <dgm:spPr/>
    </dgm:pt>
    <dgm:pt modelId="{09EC7BCF-B547-4AAE-9003-A13551FF4626}" type="pres">
      <dgm:prSet presAssocID="{AE2C094A-53DB-4475-85A8-2B6712DDAAA1}" presName="linNode" presStyleCnt="0"/>
      <dgm:spPr/>
    </dgm:pt>
    <dgm:pt modelId="{42DF74B2-BB9B-434E-8781-6DB7DC7C2693}" type="pres">
      <dgm:prSet presAssocID="{AE2C094A-53DB-4475-85A8-2B6712DDAAA1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C3768-358F-4BE3-8A72-37254F2D681A}" type="pres">
      <dgm:prSet presAssocID="{AE2C094A-53DB-4475-85A8-2B6712DDAAA1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EF6151-A337-4706-8C00-6CA81108A5A4}" type="pres">
      <dgm:prSet presAssocID="{D70CF9F4-199E-4491-AE47-8303EB54D9AA}" presName="sp" presStyleCnt="0"/>
      <dgm:spPr/>
    </dgm:pt>
    <dgm:pt modelId="{3BD051CC-7CF4-4872-8E6E-E53659B3A43E}" type="pres">
      <dgm:prSet presAssocID="{F849B220-512A-449D-879C-026FB3000058}" presName="linNode" presStyleCnt="0"/>
      <dgm:spPr/>
    </dgm:pt>
    <dgm:pt modelId="{74B8523E-3865-45A7-8B89-5DBC8F1C30C8}" type="pres">
      <dgm:prSet presAssocID="{F849B220-512A-449D-879C-026FB3000058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E69D2-2888-4BB3-86D2-8110DF95CEBC}" type="pres">
      <dgm:prSet presAssocID="{F849B220-512A-449D-879C-026FB3000058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ECF750-F6CE-405F-9AEB-8067D6BDDFCE}" type="pres">
      <dgm:prSet presAssocID="{584B4FFC-5D83-43B8-836C-8EFAB79810C3}" presName="sp" presStyleCnt="0"/>
      <dgm:spPr/>
    </dgm:pt>
    <dgm:pt modelId="{2ABD3B9B-D7AB-49EB-A920-892B5527CE60}" type="pres">
      <dgm:prSet presAssocID="{5793CD98-F6CB-446E-B5B8-CAA52BDD4B0B}" presName="linNode" presStyleCnt="0"/>
      <dgm:spPr/>
    </dgm:pt>
    <dgm:pt modelId="{3BFC528B-C00B-4DFB-A0D0-183E618EB974}" type="pres">
      <dgm:prSet presAssocID="{5793CD98-F6CB-446E-B5B8-CAA52BDD4B0B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A6852C-A018-49F8-A542-D3240B56A0DF}" type="pres">
      <dgm:prSet presAssocID="{5793CD98-F6CB-446E-B5B8-CAA52BDD4B0B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15AB4-ABC3-49C7-A49F-772198C884F8}" type="pres">
      <dgm:prSet presAssocID="{43948537-9F3E-44BF-BC97-E50AF81D7D4F}" presName="sp" presStyleCnt="0"/>
      <dgm:spPr/>
    </dgm:pt>
    <dgm:pt modelId="{C372E4D9-D917-46BA-A370-0669BFF57416}" type="pres">
      <dgm:prSet presAssocID="{05C2703A-55AD-428E-82FA-67BF0FBD9ACE}" presName="linNode" presStyleCnt="0"/>
      <dgm:spPr/>
    </dgm:pt>
    <dgm:pt modelId="{D16C7D69-D663-47F0-B204-FA42E6A4BD5A}" type="pres">
      <dgm:prSet presAssocID="{05C2703A-55AD-428E-82FA-67BF0FBD9ACE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FAF5C-2156-407D-8B8D-3D6365854F22}" type="pres">
      <dgm:prSet presAssocID="{05C2703A-55AD-428E-82FA-67BF0FBD9ACE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4E2B02-FE7C-4E40-901C-2204D51CE82C}" srcId="{AE2C094A-53DB-4475-85A8-2B6712DDAAA1}" destId="{12708263-481D-4A32-B01D-7867CFC41A26}" srcOrd="0" destOrd="0" parTransId="{82611E42-AF70-40C4-8B20-E032426D239C}" sibTransId="{73F7AB5B-E0D5-4252-82CE-ECE6CC36C606}"/>
    <dgm:cxn modelId="{1B5232E5-40D0-499D-8BE3-CD1809870D5A}" type="presOf" srcId="{9DBB998E-9DB9-4ABC-9BA1-D67701031DAA}" destId="{0B1FAF5C-2156-407D-8B8D-3D6365854F22}" srcOrd="0" destOrd="0" presId="urn:microsoft.com/office/officeart/2005/8/layout/vList5"/>
    <dgm:cxn modelId="{996A4F34-EA59-443D-99FD-415A83057366}" srcId="{9A980111-200F-462C-B3DB-C68CB9667096}" destId="{F849B220-512A-449D-879C-026FB3000058}" srcOrd="2" destOrd="0" parTransId="{229DD015-FE4A-44D3-88B1-9645EF0D931B}" sibTransId="{584B4FFC-5D83-43B8-836C-8EFAB79810C3}"/>
    <dgm:cxn modelId="{010C7234-5428-4209-90EA-82969321D0F0}" srcId="{B1AF6EE8-03CC-4776-AA7D-90C365DA2BE0}" destId="{AF80CB54-61D2-47E4-84B8-2B565D637E71}" srcOrd="0" destOrd="0" parTransId="{44842237-8975-49F2-8A52-33E278B2ED60}" sibTransId="{18F09C2D-1824-45F7-B443-89BE7D54FAEF}"/>
    <dgm:cxn modelId="{762C1F96-D49D-48C2-A2B1-18E1B581311E}" srcId="{9A980111-200F-462C-B3DB-C68CB9667096}" destId="{05C2703A-55AD-428E-82FA-67BF0FBD9ACE}" srcOrd="4" destOrd="0" parTransId="{C58CBBFB-3248-4038-A61D-6662B27D9B0E}" sibTransId="{D90F3014-54E7-42E0-AE98-95456EF0F5F1}"/>
    <dgm:cxn modelId="{FCDAFDCA-F407-4207-BEFE-C128234701CF}" type="presOf" srcId="{B1AF6EE8-03CC-4776-AA7D-90C365DA2BE0}" destId="{6E6DF8B9-7AC7-49FC-942F-27540D896AB0}" srcOrd="0" destOrd="0" presId="urn:microsoft.com/office/officeart/2005/8/layout/vList5"/>
    <dgm:cxn modelId="{65BBCF1C-9F74-437F-ACF6-1D9E599869CC}" type="presOf" srcId="{7DA33C04-2D14-4906-A9E1-2FCE84E72680}" destId="{2EA6852C-A018-49F8-A542-D3240B56A0DF}" srcOrd="0" destOrd="0" presId="urn:microsoft.com/office/officeart/2005/8/layout/vList5"/>
    <dgm:cxn modelId="{D5F71664-63CF-4533-A812-7F3667063B04}" srcId="{F849B220-512A-449D-879C-026FB3000058}" destId="{C702C180-EA70-445E-BA10-B6B286249F5C}" srcOrd="2" destOrd="0" parTransId="{D4CB571D-F045-428E-B563-AE5EC171D4A6}" sibTransId="{58F9BF40-01D8-4D10-A90A-B18C5403C469}"/>
    <dgm:cxn modelId="{9F5CC552-8CA6-48BB-8BD0-7C74BF02B184}" srcId="{5793CD98-F6CB-446E-B5B8-CAA52BDD4B0B}" destId="{7DA33C04-2D14-4906-A9E1-2FCE84E72680}" srcOrd="0" destOrd="0" parTransId="{29C86836-2C6F-425C-A9AD-C4B10A29B224}" sibTransId="{4DB8C96D-CB5B-4C3E-8360-12A95674C34B}"/>
    <dgm:cxn modelId="{117872EB-788C-43FE-9450-6D8F470E6501}" type="presOf" srcId="{05C2703A-55AD-428E-82FA-67BF0FBD9ACE}" destId="{D16C7D69-D663-47F0-B204-FA42E6A4BD5A}" srcOrd="0" destOrd="0" presId="urn:microsoft.com/office/officeart/2005/8/layout/vList5"/>
    <dgm:cxn modelId="{37A59BFD-6580-4670-8DE3-CADD83CDC060}" srcId="{F849B220-512A-449D-879C-026FB3000058}" destId="{C4DF0E85-721D-417A-A81E-2302159E92AD}" srcOrd="1" destOrd="0" parTransId="{E0475D91-CB5C-49F6-BEFA-457558EC43D6}" sibTransId="{66CDC122-C878-4639-AB3B-33BDB6041158}"/>
    <dgm:cxn modelId="{BCAF584C-C7CC-482D-A827-BC9D8A70A84A}" srcId="{9A980111-200F-462C-B3DB-C68CB9667096}" destId="{AE2C094A-53DB-4475-85A8-2B6712DDAAA1}" srcOrd="1" destOrd="0" parTransId="{ED1E39C8-8E00-480F-8AD3-A6A66A2EEE19}" sibTransId="{D70CF9F4-199E-4491-AE47-8303EB54D9AA}"/>
    <dgm:cxn modelId="{C56826D8-E966-495A-8C7C-A0129546DEB4}" type="presOf" srcId="{C4DF0E85-721D-417A-A81E-2302159E92AD}" destId="{49DE69D2-2888-4BB3-86D2-8110DF95CEBC}" srcOrd="0" destOrd="1" presId="urn:microsoft.com/office/officeart/2005/8/layout/vList5"/>
    <dgm:cxn modelId="{0E7559DF-C3CF-4A3F-BE53-D2B6B23F41ED}" type="presOf" srcId="{D90BEFC3-0318-427C-AE39-FFA8A06167E1}" destId="{49DE69D2-2888-4BB3-86D2-8110DF95CEBC}" srcOrd="0" destOrd="0" presId="urn:microsoft.com/office/officeart/2005/8/layout/vList5"/>
    <dgm:cxn modelId="{BFD71103-C7CD-440B-A54E-8436DEB23787}" srcId="{9A980111-200F-462C-B3DB-C68CB9667096}" destId="{5793CD98-F6CB-446E-B5B8-CAA52BDD4B0B}" srcOrd="3" destOrd="0" parTransId="{4824A511-5F37-4782-901C-18606D69ADA7}" sibTransId="{43948537-9F3E-44BF-BC97-E50AF81D7D4F}"/>
    <dgm:cxn modelId="{A6D1A85C-EDAF-4686-B090-281545BBF393}" type="presOf" srcId="{AF80CB54-61D2-47E4-84B8-2B565D637E71}" destId="{2ABA43C9-7A1E-4C50-9893-79DD1C0B51C4}" srcOrd="0" destOrd="0" presId="urn:microsoft.com/office/officeart/2005/8/layout/vList5"/>
    <dgm:cxn modelId="{AD494488-A3C4-4CCC-9FB6-4661D340B4A0}" srcId="{05C2703A-55AD-428E-82FA-67BF0FBD9ACE}" destId="{9DBB998E-9DB9-4ABC-9BA1-D67701031DAA}" srcOrd="0" destOrd="0" parTransId="{CF5607E7-53BA-4C46-BE21-8103868475B9}" sibTransId="{40FC57EA-F2DF-47A4-BE7E-B95F507165CB}"/>
    <dgm:cxn modelId="{61053123-575D-4BEE-9B46-9983012D2D5A}" type="presOf" srcId="{5793CD98-F6CB-446E-B5B8-CAA52BDD4B0B}" destId="{3BFC528B-C00B-4DFB-A0D0-183E618EB974}" srcOrd="0" destOrd="0" presId="urn:microsoft.com/office/officeart/2005/8/layout/vList5"/>
    <dgm:cxn modelId="{596EF587-F956-4A7F-8524-3A882D1DD45C}" type="presOf" srcId="{12708263-481D-4A32-B01D-7867CFC41A26}" destId="{50AC3768-358F-4BE3-8A72-37254F2D681A}" srcOrd="0" destOrd="0" presId="urn:microsoft.com/office/officeart/2005/8/layout/vList5"/>
    <dgm:cxn modelId="{B60BF1B5-0933-44B0-AA4D-0DC34D675CA1}" srcId="{F849B220-512A-449D-879C-026FB3000058}" destId="{D90BEFC3-0318-427C-AE39-FFA8A06167E1}" srcOrd="0" destOrd="0" parTransId="{ED55815A-E7B0-41E4-B96F-5423D9B04369}" sibTransId="{951AE705-9D4E-4C2A-BDEF-54BBBD174104}"/>
    <dgm:cxn modelId="{9CA675F9-02EB-4096-887C-3B9BD8A7F6BC}" type="presOf" srcId="{9A980111-200F-462C-B3DB-C68CB9667096}" destId="{F350816E-14E8-4535-843C-62E45FA0B2B3}" srcOrd="0" destOrd="0" presId="urn:microsoft.com/office/officeart/2005/8/layout/vList5"/>
    <dgm:cxn modelId="{D32257A7-9349-4F37-9A66-534764DD6928}" type="presOf" srcId="{AE2C094A-53DB-4475-85A8-2B6712DDAAA1}" destId="{42DF74B2-BB9B-434E-8781-6DB7DC7C2693}" srcOrd="0" destOrd="0" presId="urn:microsoft.com/office/officeart/2005/8/layout/vList5"/>
    <dgm:cxn modelId="{1CBFA30E-8AE5-4887-82D4-A15BF07967F8}" type="presOf" srcId="{F849B220-512A-449D-879C-026FB3000058}" destId="{74B8523E-3865-45A7-8B89-5DBC8F1C30C8}" srcOrd="0" destOrd="0" presId="urn:microsoft.com/office/officeart/2005/8/layout/vList5"/>
    <dgm:cxn modelId="{BECB7D1E-5512-4830-96FB-BB41C2884282}" srcId="{9A980111-200F-462C-B3DB-C68CB9667096}" destId="{B1AF6EE8-03CC-4776-AA7D-90C365DA2BE0}" srcOrd="0" destOrd="0" parTransId="{30B4C3BC-F51F-45B6-9B59-10A6B4C5E19B}" sibTransId="{D9EDFF1B-E07F-4A2E-8ABF-A1DA2E379FB3}"/>
    <dgm:cxn modelId="{0DCEEBEC-DBAE-46C2-9526-3518301083EF}" type="presOf" srcId="{C702C180-EA70-445E-BA10-B6B286249F5C}" destId="{49DE69D2-2888-4BB3-86D2-8110DF95CEBC}" srcOrd="0" destOrd="2" presId="urn:microsoft.com/office/officeart/2005/8/layout/vList5"/>
    <dgm:cxn modelId="{4E41F2E0-AD57-4E85-9E91-3859E7AF78A5}" type="presParOf" srcId="{F350816E-14E8-4535-843C-62E45FA0B2B3}" destId="{02930284-41BA-4C5C-9251-87445C9443A0}" srcOrd="0" destOrd="0" presId="urn:microsoft.com/office/officeart/2005/8/layout/vList5"/>
    <dgm:cxn modelId="{586C6D32-AF12-4712-965D-B1E52BD2B33D}" type="presParOf" srcId="{02930284-41BA-4C5C-9251-87445C9443A0}" destId="{6E6DF8B9-7AC7-49FC-942F-27540D896AB0}" srcOrd="0" destOrd="0" presId="urn:microsoft.com/office/officeart/2005/8/layout/vList5"/>
    <dgm:cxn modelId="{8CF51E5A-9151-41E4-ABEA-B9FBA34BDA6E}" type="presParOf" srcId="{02930284-41BA-4C5C-9251-87445C9443A0}" destId="{2ABA43C9-7A1E-4C50-9893-79DD1C0B51C4}" srcOrd="1" destOrd="0" presId="urn:microsoft.com/office/officeart/2005/8/layout/vList5"/>
    <dgm:cxn modelId="{0A023313-557E-4EAF-AA38-48438A5F402C}" type="presParOf" srcId="{F350816E-14E8-4535-843C-62E45FA0B2B3}" destId="{D38BF4A7-4EF2-4DF0-9F50-CF6BD7FE0D54}" srcOrd="1" destOrd="0" presId="urn:microsoft.com/office/officeart/2005/8/layout/vList5"/>
    <dgm:cxn modelId="{2994216C-D770-4411-A4DE-51AD65CDB4C8}" type="presParOf" srcId="{F350816E-14E8-4535-843C-62E45FA0B2B3}" destId="{09EC7BCF-B547-4AAE-9003-A13551FF4626}" srcOrd="2" destOrd="0" presId="urn:microsoft.com/office/officeart/2005/8/layout/vList5"/>
    <dgm:cxn modelId="{4075C781-6C94-4EE2-8614-81BD4AE49F44}" type="presParOf" srcId="{09EC7BCF-B547-4AAE-9003-A13551FF4626}" destId="{42DF74B2-BB9B-434E-8781-6DB7DC7C2693}" srcOrd="0" destOrd="0" presId="urn:microsoft.com/office/officeart/2005/8/layout/vList5"/>
    <dgm:cxn modelId="{12A7D673-1512-42C5-A0B1-7A9B6B82899F}" type="presParOf" srcId="{09EC7BCF-B547-4AAE-9003-A13551FF4626}" destId="{50AC3768-358F-4BE3-8A72-37254F2D681A}" srcOrd="1" destOrd="0" presId="urn:microsoft.com/office/officeart/2005/8/layout/vList5"/>
    <dgm:cxn modelId="{88FEBEBE-6D00-4E6D-8E3A-F296F51A00E7}" type="presParOf" srcId="{F350816E-14E8-4535-843C-62E45FA0B2B3}" destId="{27EF6151-A337-4706-8C00-6CA81108A5A4}" srcOrd="3" destOrd="0" presId="urn:microsoft.com/office/officeart/2005/8/layout/vList5"/>
    <dgm:cxn modelId="{9FBC5A82-1EFD-4602-BC04-636029C6E78D}" type="presParOf" srcId="{F350816E-14E8-4535-843C-62E45FA0B2B3}" destId="{3BD051CC-7CF4-4872-8E6E-E53659B3A43E}" srcOrd="4" destOrd="0" presId="urn:microsoft.com/office/officeart/2005/8/layout/vList5"/>
    <dgm:cxn modelId="{A325C970-0CC5-4B0F-A097-09F6E4545047}" type="presParOf" srcId="{3BD051CC-7CF4-4872-8E6E-E53659B3A43E}" destId="{74B8523E-3865-45A7-8B89-5DBC8F1C30C8}" srcOrd="0" destOrd="0" presId="urn:microsoft.com/office/officeart/2005/8/layout/vList5"/>
    <dgm:cxn modelId="{1B13A023-FFE4-416D-A39C-A889B4B98045}" type="presParOf" srcId="{3BD051CC-7CF4-4872-8E6E-E53659B3A43E}" destId="{49DE69D2-2888-4BB3-86D2-8110DF95CEBC}" srcOrd="1" destOrd="0" presId="urn:microsoft.com/office/officeart/2005/8/layout/vList5"/>
    <dgm:cxn modelId="{2883E58A-05C9-4D21-B93F-DF73E08A9C53}" type="presParOf" srcId="{F350816E-14E8-4535-843C-62E45FA0B2B3}" destId="{8CECF750-F6CE-405F-9AEB-8067D6BDDFCE}" srcOrd="5" destOrd="0" presId="urn:microsoft.com/office/officeart/2005/8/layout/vList5"/>
    <dgm:cxn modelId="{23B6EC31-2C7E-4CA4-8207-D7D05DE1588B}" type="presParOf" srcId="{F350816E-14E8-4535-843C-62E45FA0B2B3}" destId="{2ABD3B9B-D7AB-49EB-A920-892B5527CE60}" srcOrd="6" destOrd="0" presId="urn:microsoft.com/office/officeart/2005/8/layout/vList5"/>
    <dgm:cxn modelId="{D6FE2FBD-3A1D-4EA7-BA73-DEBE64501E34}" type="presParOf" srcId="{2ABD3B9B-D7AB-49EB-A920-892B5527CE60}" destId="{3BFC528B-C00B-4DFB-A0D0-183E618EB974}" srcOrd="0" destOrd="0" presId="urn:microsoft.com/office/officeart/2005/8/layout/vList5"/>
    <dgm:cxn modelId="{455DAD3E-E376-45FC-9218-7DDFE271BD97}" type="presParOf" srcId="{2ABD3B9B-D7AB-49EB-A920-892B5527CE60}" destId="{2EA6852C-A018-49F8-A542-D3240B56A0DF}" srcOrd="1" destOrd="0" presId="urn:microsoft.com/office/officeart/2005/8/layout/vList5"/>
    <dgm:cxn modelId="{B80FA5CF-6E26-4217-9AA1-1C092893CF71}" type="presParOf" srcId="{F350816E-14E8-4535-843C-62E45FA0B2B3}" destId="{98915AB4-ABC3-49C7-A49F-772198C884F8}" srcOrd="7" destOrd="0" presId="urn:microsoft.com/office/officeart/2005/8/layout/vList5"/>
    <dgm:cxn modelId="{1F2D5A2E-4A98-4C1F-B1D2-F6A1DD871279}" type="presParOf" srcId="{F350816E-14E8-4535-843C-62E45FA0B2B3}" destId="{C372E4D9-D917-46BA-A370-0669BFF57416}" srcOrd="8" destOrd="0" presId="urn:microsoft.com/office/officeart/2005/8/layout/vList5"/>
    <dgm:cxn modelId="{0F460FFA-8CFD-4301-9DF7-75C0B4AF7FC8}" type="presParOf" srcId="{C372E4D9-D917-46BA-A370-0669BFF57416}" destId="{D16C7D69-D663-47F0-B204-FA42E6A4BD5A}" srcOrd="0" destOrd="0" presId="urn:microsoft.com/office/officeart/2005/8/layout/vList5"/>
    <dgm:cxn modelId="{F7924CA1-F3CF-4710-973F-783993AB5C95}" type="presParOf" srcId="{C372E4D9-D917-46BA-A370-0669BFF57416}" destId="{0B1FAF5C-2156-407D-8B8D-3D6365854F2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11AABFF-8A5D-4B74-BCE1-EC3990161AFF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58D2D1-AC87-4BAA-91BF-BFFA267DEE32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Корпорация</a:t>
          </a:r>
        </a:p>
      </dgm:t>
    </dgm:pt>
    <dgm:pt modelId="{9D2FAD89-662D-4F41-900F-D723B907A732}" type="parTrans" cxnId="{59CCC6AD-EEED-4CF1-940A-0C47531591B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387F7F-8981-42D0-86FC-F6038827E4A7}" type="sibTrans" cxnId="{59CCC6AD-EEED-4CF1-940A-0C47531591B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48FAD4-8A90-48DA-B399-938909808699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АО</a:t>
          </a:r>
        </a:p>
      </dgm:t>
    </dgm:pt>
    <dgm:pt modelId="{A1DF8616-4D07-48BE-A1C5-B6DBBB130CA2}" type="parTrans" cxnId="{9793EBA6-51B0-4ABF-8041-471A8A4A516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8DE24D-D349-463A-ADDE-221B6728565F}" type="sibTrans" cxnId="{9793EBA6-51B0-4ABF-8041-471A8A4A516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E92100-B8B8-486B-B4DC-190D59FA6FD3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ООО</a:t>
          </a:r>
        </a:p>
      </dgm:t>
    </dgm:pt>
    <dgm:pt modelId="{B438767C-707F-4815-9AB3-85CEB4292308}" type="parTrans" cxnId="{262EC45F-ED34-48DB-BBC5-8B36626E11A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753E71-D7BB-4073-961D-BF66F4496AC2}" type="sibTrans" cxnId="{262EC45F-ED34-48DB-BBC5-8B36626E11A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FA36D7-44E1-4951-BEC9-B4DAB38AC640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ОДО (ранее)</a:t>
          </a:r>
        </a:p>
      </dgm:t>
    </dgm:pt>
    <dgm:pt modelId="{8FD8450F-F0A8-4850-9969-B2B1DC2683C6}" type="parTrans" cxnId="{8C64984A-A313-4EF2-B071-CF2473BC214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345507-EAF4-4CC0-9A0F-DA5D795FBE11}" type="sibTrans" cxnId="{8C64984A-A313-4EF2-B071-CF2473BC214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42BBF7-ECA3-4731-BF04-D03707AF9451}" type="pres">
      <dgm:prSet presAssocID="{C11AABFF-8A5D-4B74-BCE1-EC3990161AF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373A6F-1DC8-452D-9760-0C687BEEE517}" type="pres">
      <dgm:prSet presAssocID="{7558D2D1-AC87-4BAA-91BF-BFFA267DEE32}" presName="centerShape" presStyleLbl="node0" presStyleIdx="0" presStyleCnt="1"/>
      <dgm:spPr/>
      <dgm:t>
        <a:bodyPr/>
        <a:lstStyle/>
        <a:p>
          <a:endParaRPr lang="ru-RU"/>
        </a:p>
      </dgm:t>
    </dgm:pt>
    <dgm:pt modelId="{927CA246-9585-47F7-B88A-07F7EEA4009A}" type="pres">
      <dgm:prSet presAssocID="{A1DF8616-4D07-48BE-A1C5-B6DBBB130CA2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9E53E6D7-D7E0-403F-B674-5A3B3CAF8595}" type="pres">
      <dgm:prSet presAssocID="{0248FAD4-8A90-48DA-B399-93890980869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402F70-E8ED-40EB-A6EF-241C7B260C15}" type="pres">
      <dgm:prSet presAssocID="{B438767C-707F-4815-9AB3-85CEB4292308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CAD6AB64-E3CB-4AAB-B8BC-5E207E7007FB}" type="pres">
      <dgm:prSet presAssocID="{D2E92100-B8B8-486B-B4DC-190D59FA6FD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35477B-EF13-42B7-A708-13BC85FAA24E}" type="pres">
      <dgm:prSet presAssocID="{8FD8450F-F0A8-4850-9969-B2B1DC2683C6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318CE141-F41F-41D4-826B-B10389BEA7D9}" type="pres">
      <dgm:prSet presAssocID="{20FA36D7-44E1-4951-BEC9-B4DAB38AC64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0B451D-714A-4569-BE9F-6CEB1ACE9D9F}" type="presOf" srcId="{C11AABFF-8A5D-4B74-BCE1-EC3990161AFF}" destId="{2D42BBF7-ECA3-4731-BF04-D03707AF9451}" srcOrd="0" destOrd="0" presId="urn:microsoft.com/office/officeart/2005/8/layout/radial4"/>
    <dgm:cxn modelId="{262EC45F-ED34-48DB-BBC5-8B36626E11A6}" srcId="{7558D2D1-AC87-4BAA-91BF-BFFA267DEE32}" destId="{D2E92100-B8B8-486B-B4DC-190D59FA6FD3}" srcOrd="1" destOrd="0" parTransId="{B438767C-707F-4815-9AB3-85CEB4292308}" sibTransId="{58753E71-D7BB-4073-961D-BF66F4496AC2}"/>
    <dgm:cxn modelId="{59DAE00A-3852-4863-9BD3-1D068A44E2A0}" type="presOf" srcId="{D2E92100-B8B8-486B-B4DC-190D59FA6FD3}" destId="{CAD6AB64-E3CB-4AAB-B8BC-5E207E7007FB}" srcOrd="0" destOrd="0" presId="urn:microsoft.com/office/officeart/2005/8/layout/radial4"/>
    <dgm:cxn modelId="{17B545F5-2C46-4724-98FB-611364A9AC22}" type="presOf" srcId="{20FA36D7-44E1-4951-BEC9-B4DAB38AC640}" destId="{318CE141-F41F-41D4-826B-B10389BEA7D9}" srcOrd="0" destOrd="0" presId="urn:microsoft.com/office/officeart/2005/8/layout/radial4"/>
    <dgm:cxn modelId="{A2380F81-5CE2-4927-9E58-83E8142BC087}" type="presOf" srcId="{8FD8450F-F0A8-4850-9969-B2B1DC2683C6}" destId="{5435477B-EF13-42B7-A708-13BC85FAA24E}" srcOrd="0" destOrd="0" presId="urn:microsoft.com/office/officeart/2005/8/layout/radial4"/>
    <dgm:cxn modelId="{59CCC6AD-EEED-4CF1-940A-0C47531591B3}" srcId="{C11AABFF-8A5D-4B74-BCE1-EC3990161AFF}" destId="{7558D2D1-AC87-4BAA-91BF-BFFA267DEE32}" srcOrd="0" destOrd="0" parTransId="{9D2FAD89-662D-4F41-900F-D723B907A732}" sibTransId="{C8387F7F-8981-42D0-86FC-F6038827E4A7}"/>
    <dgm:cxn modelId="{064AA179-B875-4894-A7D1-CC26E4C77345}" type="presOf" srcId="{0248FAD4-8A90-48DA-B399-938909808699}" destId="{9E53E6D7-D7E0-403F-B674-5A3B3CAF8595}" srcOrd="0" destOrd="0" presId="urn:microsoft.com/office/officeart/2005/8/layout/radial4"/>
    <dgm:cxn modelId="{A9331102-2E01-4EE5-9A24-3812C94CF7F0}" type="presOf" srcId="{A1DF8616-4D07-48BE-A1C5-B6DBBB130CA2}" destId="{927CA246-9585-47F7-B88A-07F7EEA4009A}" srcOrd="0" destOrd="0" presId="urn:microsoft.com/office/officeart/2005/8/layout/radial4"/>
    <dgm:cxn modelId="{8009F7B4-BA58-460C-A569-2B4B7D0AA1E8}" type="presOf" srcId="{7558D2D1-AC87-4BAA-91BF-BFFA267DEE32}" destId="{28373A6F-1DC8-452D-9760-0C687BEEE517}" srcOrd="0" destOrd="0" presId="urn:microsoft.com/office/officeart/2005/8/layout/radial4"/>
    <dgm:cxn modelId="{8C64984A-A313-4EF2-B071-CF2473BC2141}" srcId="{7558D2D1-AC87-4BAA-91BF-BFFA267DEE32}" destId="{20FA36D7-44E1-4951-BEC9-B4DAB38AC640}" srcOrd="2" destOrd="0" parTransId="{8FD8450F-F0A8-4850-9969-B2B1DC2683C6}" sibTransId="{B6345507-EAF4-4CC0-9A0F-DA5D795FBE11}"/>
    <dgm:cxn modelId="{43DE4A25-8B0C-487B-B196-2314EAA0DC6E}" type="presOf" srcId="{B438767C-707F-4815-9AB3-85CEB4292308}" destId="{EE402F70-E8ED-40EB-A6EF-241C7B260C15}" srcOrd="0" destOrd="0" presId="urn:microsoft.com/office/officeart/2005/8/layout/radial4"/>
    <dgm:cxn modelId="{9793EBA6-51B0-4ABF-8041-471A8A4A516C}" srcId="{7558D2D1-AC87-4BAA-91BF-BFFA267DEE32}" destId="{0248FAD4-8A90-48DA-B399-938909808699}" srcOrd="0" destOrd="0" parTransId="{A1DF8616-4D07-48BE-A1C5-B6DBBB130CA2}" sibTransId="{4C8DE24D-D349-463A-ADDE-221B6728565F}"/>
    <dgm:cxn modelId="{49F6362A-9102-42E9-807F-DDBDC1402329}" type="presParOf" srcId="{2D42BBF7-ECA3-4731-BF04-D03707AF9451}" destId="{28373A6F-1DC8-452D-9760-0C687BEEE517}" srcOrd="0" destOrd="0" presId="urn:microsoft.com/office/officeart/2005/8/layout/radial4"/>
    <dgm:cxn modelId="{37C9CD07-C3A1-4BCA-AD9B-DDFE734FE2B8}" type="presParOf" srcId="{2D42BBF7-ECA3-4731-BF04-D03707AF9451}" destId="{927CA246-9585-47F7-B88A-07F7EEA4009A}" srcOrd="1" destOrd="0" presId="urn:microsoft.com/office/officeart/2005/8/layout/radial4"/>
    <dgm:cxn modelId="{2CD948C5-A6B3-425E-B6F6-7E1A49A9B8A2}" type="presParOf" srcId="{2D42BBF7-ECA3-4731-BF04-D03707AF9451}" destId="{9E53E6D7-D7E0-403F-B674-5A3B3CAF8595}" srcOrd="2" destOrd="0" presId="urn:microsoft.com/office/officeart/2005/8/layout/radial4"/>
    <dgm:cxn modelId="{5D0CFA46-C60E-4D2A-97A6-A2B550D293C7}" type="presParOf" srcId="{2D42BBF7-ECA3-4731-BF04-D03707AF9451}" destId="{EE402F70-E8ED-40EB-A6EF-241C7B260C15}" srcOrd="3" destOrd="0" presId="urn:microsoft.com/office/officeart/2005/8/layout/radial4"/>
    <dgm:cxn modelId="{66D80C96-C70D-4E16-A563-BCE59743294C}" type="presParOf" srcId="{2D42BBF7-ECA3-4731-BF04-D03707AF9451}" destId="{CAD6AB64-E3CB-4AAB-B8BC-5E207E7007FB}" srcOrd="4" destOrd="0" presId="urn:microsoft.com/office/officeart/2005/8/layout/radial4"/>
    <dgm:cxn modelId="{CAEBDF9E-7E82-4ACD-84F3-1F5308699D89}" type="presParOf" srcId="{2D42BBF7-ECA3-4731-BF04-D03707AF9451}" destId="{5435477B-EF13-42B7-A708-13BC85FAA24E}" srcOrd="5" destOrd="0" presId="urn:microsoft.com/office/officeart/2005/8/layout/radial4"/>
    <dgm:cxn modelId="{7B564276-1669-481D-804B-AAEED5FAE199}" type="presParOf" srcId="{2D42BBF7-ECA3-4731-BF04-D03707AF9451}" destId="{318CE141-F41F-41D4-826B-B10389BEA7D9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A6A6D4C-3C17-4956-AD60-4BA5EA474B6E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C2EE57D9-1FE8-4FD6-B7BA-EEF908978937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Холдинги</a:t>
          </a:r>
        </a:p>
      </dgm:t>
    </dgm:pt>
    <dgm:pt modelId="{D236AAC4-DDDB-496D-9A86-E245CB63D012}" type="parTrans" cxnId="{BE7982A4-F836-4AED-BB5D-9CBF1461799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152776-BC1A-45FC-A40E-3E70BEB56CFE}" type="sibTrans" cxnId="{BE7982A4-F836-4AED-BB5D-9CBF1461799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76CA8B-F7EC-4E34-B2A7-CC6514E6CC9B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Финансово-промышленные группы (ранее)</a:t>
          </a:r>
        </a:p>
      </dgm:t>
    </dgm:pt>
    <dgm:pt modelId="{0D5F47F4-F2E7-468B-A959-EA5E026EDC60}" type="parTrans" cxnId="{FB41D565-ED6A-4491-8D24-3AE6D8A9734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00517C-2FDA-499F-81FB-89CB26BC52B8}" type="sibTrans" cxnId="{FB41D565-ED6A-4491-8D24-3AE6D8A9734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0F02A9-A58B-4D97-AD42-D0C649E5C0C3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Концерны</a:t>
          </a:r>
        </a:p>
      </dgm:t>
    </dgm:pt>
    <dgm:pt modelId="{DC0F2C05-1B52-4B2A-BAC0-9BEC3928095E}" type="parTrans" cxnId="{2205ADE8-BCC0-441A-A7E1-5CC604F15F1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3599C5-2A21-44FD-BC2A-D6B313CAB7B8}" type="sibTrans" cxnId="{2205ADE8-BCC0-441A-A7E1-5CC604F15F1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F36B32-5ADB-4E09-BCAB-0EBBD8CDACF1}" type="pres">
      <dgm:prSet presAssocID="{FA6A6D4C-3C17-4956-AD60-4BA5EA474B6E}" presName="compositeShape" presStyleCnt="0">
        <dgm:presLayoutVars>
          <dgm:chMax val="7"/>
          <dgm:dir/>
          <dgm:resizeHandles val="exact"/>
        </dgm:presLayoutVars>
      </dgm:prSet>
      <dgm:spPr/>
    </dgm:pt>
    <dgm:pt modelId="{245AA18F-6107-4C93-903B-E9D917A93ACC}" type="pres">
      <dgm:prSet presAssocID="{FA6A6D4C-3C17-4956-AD60-4BA5EA474B6E}" presName="wedge1" presStyleLbl="node1" presStyleIdx="0" presStyleCnt="3"/>
      <dgm:spPr/>
      <dgm:t>
        <a:bodyPr/>
        <a:lstStyle/>
        <a:p>
          <a:endParaRPr lang="ru-RU"/>
        </a:p>
      </dgm:t>
    </dgm:pt>
    <dgm:pt modelId="{31E77800-2B24-476C-B76C-7731CED2188B}" type="pres">
      <dgm:prSet presAssocID="{FA6A6D4C-3C17-4956-AD60-4BA5EA474B6E}" presName="dummy1a" presStyleCnt="0"/>
      <dgm:spPr/>
    </dgm:pt>
    <dgm:pt modelId="{B7396236-3392-4239-A2B6-F4F4B078C969}" type="pres">
      <dgm:prSet presAssocID="{FA6A6D4C-3C17-4956-AD60-4BA5EA474B6E}" presName="dummy1b" presStyleCnt="0"/>
      <dgm:spPr/>
    </dgm:pt>
    <dgm:pt modelId="{0A6582BA-BFF4-4E83-B1B2-6956814809B6}" type="pres">
      <dgm:prSet presAssocID="{FA6A6D4C-3C17-4956-AD60-4BA5EA474B6E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2356C-08EB-45D8-96CC-9B301ACBC31C}" type="pres">
      <dgm:prSet presAssocID="{FA6A6D4C-3C17-4956-AD60-4BA5EA474B6E}" presName="wedge2" presStyleLbl="node1" presStyleIdx="1" presStyleCnt="3"/>
      <dgm:spPr/>
      <dgm:t>
        <a:bodyPr/>
        <a:lstStyle/>
        <a:p>
          <a:endParaRPr lang="ru-RU"/>
        </a:p>
      </dgm:t>
    </dgm:pt>
    <dgm:pt modelId="{1F84BA25-5DE3-43B3-A810-90345EA99374}" type="pres">
      <dgm:prSet presAssocID="{FA6A6D4C-3C17-4956-AD60-4BA5EA474B6E}" presName="dummy2a" presStyleCnt="0"/>
      <dgm:spPr/>
    </dgm:pt>
    <dgm:pt modelId="{EB2243D3-4F83-4F59-A9E6-3AE322E0DEB5}" type="pres">
      <dgm:prSet presAssocID="{FA6A6D4C-3C17-4956-AD60-4BA5EA474B6E}" presName="dummy2b" presStyleCnt="0"/>
      <dgm:spPr/>
    </dgm:pt>
    <dgm:pt modelId="{DFF8F5BC-0B2B-4C16-A7CC-D2CDB0C316AB}" type="pres">
      <dgm:prSet presAssocID="{FA6A6D4C-3C17-4956-AD60-4BA5EA474B6E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830BB0-A8C3-4385-BF19-7EB7BA43671E}" type="pres">
      <dgm:prSet presAssocID="{FA6A6D4C-3C17-4956-AD60-4BA5EA474B6E}" presName="wedge3" presStyleLbl="node1" presStyleIdx="2" presStyleCnt="3"/>
      <dgm:spPr/>
      <dgm:t>
        <a:bodyPr/>
        <a:lstStyle/>
        <a:p>
          <a:endParaRPr lang="ru-RU"/>
        </a:p>
      </dgm:t>
    </dgm:pt>
    <dgm:pt modelId="{F06F5889-BCE2-4E2A-B134-DDBB62339283}" type="pres">
      <dgm:prSet presAssocID="{FA6A6D4C-3C17-4956-AD60-4BA5EA474B6E}" presName="dummy3a" presStyleCnt="0"/>
      <dgm:spPr/>
    </dgm:pt>
    <dgm:pt modelId="{D6AA8FC1-458C-4F85-8FD2-0B0BBC47E1C2}" type="pres">
      <dgm:prSet presAssocID="{FA6A6D4C-3C17-4956-AD60-4BA5EA474B6E}" presName="dummy3b" presStyleCnt="0"/>
      <dgm:spPr/>
    </dgm:pt>
    <dgm:pt modelId="{5D75BEB1-E116-4534-8268-2F922A4047AC}" type="pres">
      <dgm:prSet presAssocID="{FA6A6D4C-3C17-4956-AD60-4BA5EA474B6E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F935A1-6604-4683-B397-677C329095AD}" type="pres">
      <dgm:prSet presAssocID="{70152776-BC1A-45FC-A40E-3E70BEB56CFE}" presName="arrowWedge1" presStyleLbl="fgSibTrans2D1" presStyleIdx="0" presStyleCnt="3"/>
      <dgm:spPr/>
    </dgm:pt>
    <dgm:pt modelId="{6C6FC5B4-E01E-44FA-B947-08AF99FE803E}" type="pres">
      <dgm:prSet presAssocID="{A600517C-2FDA-499F-81FB-89CB26BC52B8}" presName="arrowWedge2" presStyleLbl="fgSibTrans2D1" presStyleIdx="1" presStyleCnt="3"/>
      <dgm:spPr/>
    </dgm:pt>
    <dgm:pt modelId="{0C84836C-B724-4D57-9D86-3EC26B922BCA}" type="pres">
      <dgm:prSet presAssocID="{E83599C5-2A21-44FD-BC2A-D6B313CAB7B8}" presName="arrowWedge3" presStyleLbl="fgSibTrans2D1" presStyleIdx="2" presStyleCnt="3"/>
      <dgm:spPr/>
    </dgm:pt>
  </dgm:ptLst>
  <dgm:cxnLst>
    <dgm:cxn modelId="{F9247063-2DC9-4EC2-867F-D72DE1F9ABF7}" type="presOf" srcId="{A40F02A9-A58B-4D97-AD42-D0C649E5C0C3}" destId="{EB830BB0-A8C3-4385-BF19-7EB7BA43671E}" srcOrd="0" destOrd="0" presId="urn:microsoft.com/office/officeart/2005/8/layout/cycle8"/>
    <dgm:cxn modelId="{560161C6-ACFE-47FA-B604-6D5EC3A8A376}" type="presOf" srcId="{FA6A6D4C-3C17-4956-AD60-4BA5EA474B6E}" destId="{56F36B32-5ADB-4E09-BCAB-0EBBD8CDACF1}" srcOrd="0" destOrd="0" presId="urn:microsoft.com/office/officeart/2005/8/layout/cycle8"/>
    <dgm:cxn modelId="{1F9A8F90-E6B6-40BA-8EC0-F0D1E156DCDD}" type="presOf" srcId="{C2EE57D9-1FE8-4FD6-B7BA-EEF908978937}" destId="{245AA18F-6107-4C93-903B-E9D917A93ACC}" srcOrd="0" destOrd="0" presId="urn:microsoft.com/office/officeart/2005/8/layout/cycle8"/>
    <dgm:cxn modelId="{C9B829C0-C113-46BE-AA49-79589FE593AB}" type="presOf" srcId="{C2EE57D9-1FE8-4FD6-B7BA-EEF908978937}" destId="{0A6582BA-BFF4-4E83-B1B2-6956814809B6}" srcOrd="1" destOrd="0" presId="urn:microsoft.com/office/officeart/2005/8/layout/cycle8"/>
    <dgm:cxn modelId="{1E59696C-54BB-48C3-95C2-1591DFC67382}" type="presOf" srcId="{EC76CA8B-F7EC-4E34-B2A7-CC6514E6CC9B}" destId="{E142356C-08EB-45D8-96CC-9B301ACBC31C}" srcOrd="0" destOrd="0" presId="urn:microsoft.com/office/officeart/2005/8/layout/cycle8"/>
    <dgm:cxn modelId="{2205ADE8-BCC0-441A-A7E1-5CC604F15F1F}" srcId="{FA6A6D4C-3C17-4956-AD60-4BA5EA474B6E}" destId="{A40F02A9-A58B-4D97-AD42-D0C649E5C0C3}" srcOrd="2" destOrd="0" parTransId="{DC0F2C05-1B52-4B2A-BAC0-9BEC3928095E}" sibTransId="{E83599C5-2A21-44FD-BC2A-D6B313CAB7B8}"/>
    <dgm:cxn modelId="{BE7982A4-F836-4AED-BB5D-9CBF1461799C}" srcId="{FA6A6D4C-3C17-4956-AD60-4BA5EA474B6E}" destId="{C2EE57D9-1FE8-4FD6-B7BA-EEF908978937}" srcOrd="0" destOrd="0" parTransId="{D236AAC4-DDDB-496D-9A86-E245CB63D012}" sibTransId="{70152776-BC1A-45FC-A40E-3E70BEB56CFE}"/>
    <dgm:cxn modelId="{4B90C30E-4557-42CE-B734-1D94A148E11A}" type="presOf" srcId="{EC76CA8B-F7EC-4E34-B2A7-CC6514E6CC9B}" destId="{DFF8F5BC-0B2B-4C16-A7CC-D2CDB0C316AB}" srcOrd="1" destOrd="0" presId="urn:microsoft.com/office/officeart/2005/8/layout/cycle8"/>
    <dgm:cxn modelId="{FB41D565-ED6A-4491-8D24-3AE6D8A97342}" srcId="{FA6A6D4C-3C17-4956-AD60-4BA5EA474B6E}" destId="{EC76CA8B-F7EC-4E34-B2A7-CC6514E6CC9B}" srcOrd="1" destOrd="0" parTransId="{0D5F47F4-F2E7-468B-A959-EA5E026EDC60}" sibTransId="{A600517C-2FDA-499F-81FB-89CB26BC52B8}"/>
    <dgm:cxn modelId="{29DEBDF4-A875-41DC-A62B-23753F1C8D73}" type="presOf" srcId="{A40F02A9-A58B-4D97-AD42-D0C649E5C0C3}" destId="{5D75BEB1-E116-4534-8268-2F922A4047AC}" srcOrd="1" destOrd="0" presId="urn:microsoft.com/office/officeart/2005/8/layout/cycle8"/>
    <dgm:cxn modelId="{716D2A1C-91F5-4154-816E-24559B1395CA}" type="presParOf" srcId="{56F36B32-5ADB-4E09-BCAB-0EBBD8CDACF1}" destId="{245AA18F-6107-4C93-903B-E9D917A93ACC}" srcOrd="0" destOrd="0" presId="urn:microsoft.com/office/officeart/2005/8/layout/cycle8"/>
    <dgm:cxn modelId="{A10F38EB-B613-41CC-9CC3-A4DC2DDE62CB}" type="presParOf" srcId="{56F36B32-5ADB-4E09-BCAB-0EBBD8CDACF1}" destId="{31E77800-2B24-476C-B76C-7731CED2188B}" srcOrd="1" destOrd="0" presId="urn:microsoft.com/office/officeart/2005/8/layout/cycle8"/>
    <dgm:cxn modelId="{0B8085EE-0B1D-4843-87D8-F26C8450A654}" type="presParOf" srcId="{56F36B32-5ADB-4E09-BCAB-0EBBD8CDACF1}" destId="{B7396236-3392-4239-A2B6-F4F4B078C969}" srcOrd="2" destOrd="0" presId="urn:microsoft.com/office/officeart/2005/8/layout/cycle8"/>
    <dgm:cxn modelId="{8B80A808-4812-4900-9E8F-593D1C01A803}" type="presParOf" srcId="{56F36B32-5ADB-4E09-BCAB-0EBBD8CDACF1}" destId="{0A6582BA-BFF4-4E83-B1B2-6956814809B6}" srcOrd="3" destOrd="0" presId="urn:microsoft.com/office/officeart/2005/8/layout/cycle8"/>
    <dgm:cxn modelId="{1BCF8EC9-77B1-42D8-99E6-FFB687120D67}" type="presParOf" srcId="{56F36B32-5ADB-4E09-BCAB-0EBBD8CDACF1}" destId="{E142356C-08EB-45D8-96CC-9B301ACBC31C}" srcOrd="4" destOrd="0" presId="urn:microsoft.com/office/officeart/2005/8/layout/cycle8"/>
    <dgm:cxn modelId="{A34D4981-7EF7-4663-BD2E-2D79BCFFCAED}" type="presParOf" srcId="{56F36B32-5ADB-4E09-BCAB-0EBBD8CDACF1}" destId="{1F84BA25-5DE3-43B3-A810-90345EA99374}" srcOrd="5" destOrd="0" presId="urn:microsoft.com/office/officeart/2005/8/layout/cycle8"/>
    <dgm:cxn modelId="{27DB378D-D14E-49A9-9CAA-5465C242964C}" type="presParOf" srcId="{56F36B32-5ADB-4E09-BCAB-0EBBD8CDACF1}" destId="{EB2243D3-4F83-4F59-A9E6-3AE322E0DEB5}" srcOrd="6" destOrd="0" presId="urn:microsoft.com/office/officeart/2005/8/layout/cycle8"/>
    <dgm:cxn modelId="{1C5F4206-3A21-4850-8CA1-270098EE66DA}" type="presParOf" srcId="{56F36B32-5ADB-4E09-BCAB-0EBBD8CDACF1}" destId="{DFF8F5BC-0B2B-4C16-A7CC-D2CDB0C316AB}" srcOrd="7" destOrd="0" presId="urn:microsoft.com/office/officeart/2005/8/layout/cycle8"/>
    <dgm:cxn modelId="{41BC4755-99F6-489D-837B-57A7CDB6048F}" type="presParOf" srcId="{56F36B32-5ADB-4E09-BCAB-0EBBD8CDACF1}" destId="{EB830BB0-A8C3-4385-BF19-7EB7BA43671E}" srcOrd="8" destOrd="0" presId="urn:microsoft.com/office/officeart/2005/8/layout/cycle8"/>
    <dgm:cxn modelId="{E590D8D0-7171-4AC0-BB51-57A47EDAD461}" type="presParOf" srcId="{56F36B32-5ADB-4E09-BCAB-0EBBD8CDACF1}" destId="{F06F5889-BCE2-4E2A-B134-DDBB62339283}" srcOrd="9" destOrd="0" presId="urn:microsoft.com/office/officeart/2005/8/layout/cycle8"/>
    <dgm:cxn modelId="{5143EC5C-3991-4E8F-8BD8-8DCC6E0799BC}" type="presParOf" srcId="{56F36B32-5ADB-4E09-BCAB-0EBBD8CDACF1}" destId="{D6AA8FC1-458C-4F85-8FD2-0B0BBC47E1C2}" srcOrd="10" destOrd="0" presId="urn:microsoft.com/office/officeart/2005/8/layout/cycle8"/>
    <dgm:cxn modelId="{CA5C1B59-0642-4F63-BB0B-653EDE2BA303}" type="presParOf" srcId="{56F36B32-5ADB-4E09-BCAB-0EBBD8CDACF1}" destId="{5D75BEB1-E116-4534-8268-2F922A4047AC}" srcOrd="11" destOrd="0" presId="urn:microsoft.com/office/officeart/2005/8/layout/cycle8"/>
    <dgm:cxn modelId="{78FF1CB6-84AE-4A14-9342-94F0D229257C}" type="presParOf" srcId="{56F36B32-5ADB-4E09-BCAB-0EBBD8CDACF1}" destId="{84F935A1-6604-4683-B397-677C329095AD}" srcOrd="12" destOrd="0" presId="urn:microsoft.com/office/officeart/2005/8/layout/cycle8"/>
    <dgm:cxn modelId="{082153C2-D150-47C2-A895-38885E93A8EC}" type="presParOf" srcId="{56F36B32-5ADB-4E09-BCAB-0EBBD8CDACF1}" destId="{6C6FC5B4-E01E-44FA-B947-08AF99FE803E}" srcOrd="13" destOrd="0" presId="urn:microsoft.com/office/officeart/2005/8/layout/cycle8"/>
    <dgm:cxn modelId="{CB80865C-3439-448B-8C1F-131FE75976F8}" type="presParOf" srcId="{56F36B32-5ADB-4E09-BCAB-0EBBD8CDACF1}" destId="{0C84836C-B724-4D57-9D86-3EC26B922BC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D91BD98-0936-4798-AEE1-5A060FE309CC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497937-E5D7-4FA5-A0A5-8672644958B7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Ограниченная ответственность участников</a:t>
          </a:r>
        </a:p>
      </dgm:t>
    </dgm:pt>
    <dgm:pt modelId="{87C3DF7B-855E-441E-AB05-46919755EB64}" type="parTrans" cxnId="{19B1B946-2E03-4DB8-860A-080F3CE7A93F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0E453E-FEA2-409D-9DEE-80D94A7266F8}" type="sibTrans" cxnId="{19B1B946-2E03-4DB8-860A-080F3CE7A93F}">
      <dgm:prSet custT="1"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A97795-4BF7-4A01-BF83-47F50596C4FB}">
      <dgm:prSet phldrT="[Текст]" custT="1"/>
      <dgm:spPr/>
      <dgm:t>
        <a:bodyPr/>
        <a:lstStyle/>
        <a:p>
          <a:r>
            <a:rPr lang="ru-RU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Свободное отчуждение акций (не для закрытых)</a:t>
          </a:r>
        </a:p>
      </dgm:t>
    </dgm:pt>
    <dgm:pt modelId="{4DE46D73-EC8C-45B9-8E60-6627BD769D53}" type="parTrans" cxnId="{5BADF1C8-7244-4535-B32F-A7836628A912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97CBA7-5960-4A8B-B7F4-A987B2BF78E3}" type="sibTrans" cxnId="{5BADF1C8-7244-4535-B32F-A7836628A912}">
      <dgm:prSet custT="1"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2A2E6C-2A2B-4C54-91AE-61F233426604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Централизованное управление</a:t>
          </a:r>
        </a:p>
      </dgm:t>
    </dgm:pt>
    <dgm:pt modelId="{41D8B7D1-BBD5-4620-B564-8ABCBD481D9F}" type="parTrans" cxnId="{3BBDAC50-7361-47FB-8D85-8756B7C75500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8E7BB9-39ED-46BB-9E61-2B00F6A465E3}" type="sibTrans" cxnId="{3BBDAC50-7361-47FB-8D85-8756B7C75500}">
      <dgm:prSet custT="1"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33307B-0313-405F-8536-16ECB0F52A43}">
      <dgm:prSet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Независимость от состава участников</a:t>
          </a:r>
        </a:p>
      </dgm:t>
    </dgm:pt>
    <dgm:pt modelId="{65A314E0-8672-46EE-9AD2-6638053C1926}" type="parTrans" cxnId="{604B5469-E19B-4BCB-98C8-0EB196657A91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AF7B76-2A90-4A5A-ADD1-55AC11D84F2A}" type="sibTrans" cxnId="{604B5469-E19B-4BCB-98C8-0EB196657A91}">
      <dgm:prSet custT="1"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46C2B2-146D-40F4-AD50-76B8016EF929}" type="pres">
      <dgm:prSet presAssocID="{0D91BD98-0936-4798-AEE1-5A060FE309C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13EF6B-6865-40DD-94A6-826C4A446BBC}" type="pres">
      <dgm:prSet presAssocID="{E5497937-E5D7-4FA5-A0A5-8672644958B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6FFEFA-475B-4843-89D3-2D0D1298FA93}" type="pres">
      <dgm:prSet presAssocID="{BC0E453E-FEA2-409D-9DEE-80D94A7266F8}" presName="sibTrans" presStyleLbl="sibTrans2D1" presStyleIdx="0" presStyleCnt="4"/>
      <dgm:spPr/>
      <dgm:t>
        <a:bodyPr/>
        <a:lstStyle/>
        <a:p>
          <a:endParaRPr lang="ru-RU"/>
        </a:p>
      </dgm:t>
    </dgm:pt>
    <dgm:pt modelId="{9D63130C-DA74-485E-943F-F4096239ECED}" type="pres">
      <dgm:prSet presAssocID="{BC0E453E-FEA2-409D-9DEE-80D94A7266F8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0B864353-48A4-4872-88DF-279ED1F50A0C}" type="pres">
      <dgm:prSet presAssocID="{80A97795-4BF7-4A01-BF83-47F50596C4F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CFD639-3232-4536-9316-1C52827D49EB}" type="pres">
      <dgm:prSet presAssocID="{3997CBA7-5960-4A8B-B7F4-A987B2BF78E3}" presName="sibTrans" presStyleLbl="sibTrans2D1" presStyleIdx="1" presStyleCnt="4"/>
      <dgm:spPr/>
      <dgm:t>
        <a:bodyPr/>
        <a:lstStyle/>
        <a:p>
          <a:endParaRPr lang="ru-RU"/>
        </a:p>
      </dgm:t>
    </dgm:pt>
    <dgm:pt modelId="{FE4017F4-02CD-479A-9A86-181906B9F3B7}" type="pres">
      <dgm:prSet presAssocID="{3997CBA7-5960-4A8B-B7F4-A987B2BF78E3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72018092-0A5A-45D8-B1F5-369483493D9F}" type="pres">
      <dgm:prSet presAssocID="{5B33307B-0313-405F-8536-16ECB0F52A4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D92A29-500C-4B2B-BA44-11C787858113}" type="pres">
      <dgm:prSet presAssocID="{DDAF7B76-2A90-4A5A-ADD1-55AC11D84F2A}" presName="sibTrans" presStyleLbl="sibTrans2D1" presStyleIdx="2" presStyleCnt="4"/>
      <dgm:spPr/>
      <dgm:t>
        <a:bodyPr/>
        <a:lstStyle/>
        <a:p>
          <a:endParaRPr lang="ru-RU"/>
        </a:p>
      </dgm:t>
    </dgm:pt>
    <dgm:pt modelId="{7E46D9E0-502A-4463-98B7-32B8B6E8B921}" type="pres">
      <dgm:prSet presAssocID="{DDAF7B76-2A90-4A5A-ADD1-55AC11D84F2A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B41003F0-B116-44C9-A7D4-9025915060B1}" type="pres">
      <dgm:prSet presAssocID="{B52A2E6C-2A2B-4C54-91AE-61F23342660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ED2A18-D4B8-44F3-A413-1A4F7EC7EF9F}" type="pres">
      <dgm:prSet presAssocID="{BF8E7BB9-39ED-46BB-9E61-2B00F6A465E3}" presName="sibTrans" presStyleLbl="sibTrans2D1" presStyleIdx="3" presStyleCnt="4"/>
      <dgm:spPr/>
      <dgm:t>
        <a:bodyPr/>
        <a:lstStyle/>
        <a:p>
          <a:endParaRPr lang="ru-RU"/>
        </a:p>
      </dgm:t>
    </dgm:pt>
    <dgm:pt modelId="{1D45978D-9DDB-46A2-97DF-5FDEB2F5035F}" type="pres">
      <dgm:prSet presAssocID="{BF8E7BB9-39ED-46BB-9E61-2B00F6A465E3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4C8CF88A-FFF7-414E-8CA9-2BBC928CC80F}" type="presOf" srcId="{E5497937-E5D7-4FA5-A0A5-8672644958B7}" destId="{BF13EF6B-6865-40DD-94A6-826C4A446BBC}" srcOrd="0" destOrd="0" presId="urn:microsoft.com/office/officeart/2005/8/layout/cycle7"/>
    <dgm:cxn modelId="{A402B83C-6260-40CB-9C93-A87005FF3347}" type="presOf" srcId="{B52A2E6C-2A2B-4C54-91AE-61F233426604}" destId="{B41003F0-B116-44C9-A7D4-9025915060B1}" srcOrd="0" destOrd="0" presId="urn:microsoft.com/office/officeart/2005/8/layout/cycle7"/>
    <dgm:cxn modelId="{6C7AF8B8-86D4-4533-BE2D-C994E24F5905}" type="presOf" srcId="{DDAF7B76-2A90-4A5A-ADD1-55AC11D84F2A}" destId="{7E46D9E0-502A-4463-98B7-32B8B6E8B921}" srcOrd="1" destOrd="0" presId="urn:microsoft.com/office/officeart/2005/8/layout/cycle7"/>
    <dgm:cxn modelId="{A62FA0A0-534A-46A1-823A-50E1BB985656}" type="presOf" srcId="{BF8E7BB9-39ED-46BB-9E61-2B00F6A465E3}" destId="{1D45978D-9DDB-46A2-97DF-5FDEB2F5035F}" srcOrd="1" destOrd="0" presId="urn:microsoft.com/office/officeart/2005/8/layout/cycle7"/>
    <dgm:cxn modelId="{D96C2053-68E6-4E36-AB2D-3F35B48B66DA}" type="presOf" srcId="{5B33307B-0313-405F-8536-16ECB0F52A43}" destId="{72018092-0A5A-45D8-B1F5-369483493D9F}" srcOrd="0" destOrd="0" presId="urn:microsoft.com/office/officeart/2005/8/layout/cycle7"/>
    <dgm:cxn modelId="{25596E6C-7508-4303-B658-AEF9C6A65D07}" type="presOf" srcId="{BC0E453E-FEA2-409D-9DEE-80D94A7266F8}" destId="{266FFEFA-475B-4843-89D3-2D0D1298FA93}" srcOrd="0" destOrd="0" presId="urn:microsoft.com/office/officeart/2005/8/layout/cycle7"/>
    <dgm:cxn modelId="{B467F800-EF45-46A3-A61E-46293D0EC881}" type="presOf" srcId="{80A97795-4BF7-4A01-BF83-47F50596C4FB}" destId="{0B864353-48A4-4872-88DF-279ED1F50A0C}" srcOrd="0" destOrd="0" presId="urn:microsoft.com/office/officeart/2005/8/layout/cycle7"/>
    <dgm:cxn modelId="{19B1B946-2E03-4DB8-860A-080F3CE7A93F}" srcId="{0D91BD98-0936-4798-AEE1-5A060FE309CC}" destId="{E5497937-E5D7-4FA5-A0A5-8672644958B7}" srcOrd="0" destOrd="0" parTransId="{87C3DF7B-855E-441E-AB05-46919755EB64}" sibTransId="{BC0E453E-FEA2-409D-9DEE-80D94A7266F8}"/>
    <dgm:cxn modelId="{5BADF1C8-7244-4535-B32F-A7836628A912}" srcId="{0D91BD98-0936-4798-AEE1-5A060FE309CC}" destId="{80A97795-4BF7-4A01-BF83-47F50596C4FB}" srcOrd="1" destOrd="0" parTransId="{4DE46D73-EC8C-45B9-8E60-6627BD769D53}" sibTransId="{3997CBA7-5960-4A8B-B7F4-A987B2BF78E3}"/>
    <dgm:cxn modelId="{3BBDAC50-7361-47FB-8D85-8756B7C75500}" srcId="{0D91BD98-0936-4798-AEE1-5A060FE309CC}" destId="{B52A2E6C-2A2B-4C54-91AE-61F233426604}" srcOrd="3" destOrd="0" parTransId="{41D8B7D1-BBD5-4620-B564-8ABCBD481D9F}" sibTransId="{BF8E7BB9-39ED-46BB-9E61-2B00F6A465E3}"/>
    <dgm:cxn modelId="{29235C90-5891-4314-958F-9F6FC77DB58E}" type="presOf" srcId="{DDAF7B76-2A90-4A5A-ADD1-55AC11D84F2A}" destId="{82D92A29-500C-4B2B-BA44-11C787858113}" srcOrd="0" destOrd="0" presId="urn:microsoft.com/office/officeart/2005/8/layout/cycle7"/>
    <dgm:cxn modelId="{0D40567E-A328-4A15-90B6-7A85579322D3}" type="presOf" srcId="{3997CBA7-5960-4A8B-B7F4-A987B2BF78E3}" destId="{FACFD639-3232-4536-9316-1C52827D49EB}" srcOrd="0" destOrd="0" presId="urn:microsoft.com/office/officeart/2005/8/layout/cycle7"/>
    <dgm:cxn modelId="{3225B3B2-9D98-4D9E-82AA-BF9648FFB43C}" type="presOf" srcId="{3997CBA7-5960-4A8B-B7F4-A987B2BF78E3}" destId="{FE4017F4-02CD-479A-9A86-181906B9F3B7}" srcOrd="1" destOrd="0" presId="urn:microsoft.com/office/officeart/2005/8/layout/cycle7"/>
    <dgm:cxn modelId="{C9F64F33-3454-467B-9E55-E936B73C4EB7}" type="presOf" srcId="{BC0E453E-FEA2-409D-9DEE-80D94A7266F8}" destId="{9D63130C-DA74-485E-943F-F4096239ECED}" srcOrd="1" destOrd="0" presId="urn:microsoft.com/office/officeart/2005/8/layout/cycle7"/>
    <dgm:cxn modelId="{E827FC3D-6AE1-4478-9E1F-ADB2E376EFBC}" type="presOf" srcId="{BF8E7BB9-39ED-46BB-9E61-2B00F6A465E3}" destId="{EDED2A18-D4B8-44F3-A413-1A4F7EC7EF9F}" srcOrd="0" destOrd="0" presId="urn:microsoft.com/office/officeart/2005/8/layout/cycle7"/>
    <dgm:cxn modelId="{604B5469-E19B-4BCB-98C8-0EB196657A91}" srcId="{0D91BD98-0936-4798-AEE1-5A060FE309CC}" destId="{5B33307B-0313-405F-8536-16ECB0F52A43}" srcOrd="2" destOrd="0" parTransId="{65A314E0-8672-46EE-9AD2-6638053C1926}" sibTransId="{DDAF7B76-2A90-4A5A-ADD1-55AC11D84F2A}"/>
    <dgm:cxn modelId="{4DEBB3E5-6E07-4775-8EA4-CEBE2002E5A5}" type="presOf" srcId="{0D91BD98-0936-4798-AEE1-5A060FE309CC}" destId="{5A46C2B2-146D-40F4-AD50-76B8016EF929}" srcOrd="0" destOrd="0" presId="urn:microsoft.com/office/officeart/2005/8/layout/cycle7"/>
    <dgm:cxn modelId="{D4125F26-43E8-48C8-9AC0-D420AFD40B9F}" type="presParOf" srcId="{5A46C2B2-146D-40F4-AD50-76B8016EF929}" destId="{BF13EF6B-6865-40DD-94A6-826C4A446BBC}" srcOrd="0" destOrd="0" presId="urn:microsoft.com/office/officeart/2005/8/layout/cycle7"/>
    <dgm:cxn modelId="{63E11810-FB29-4DAC-8276-ABDC527B7E71}" type="presParOf" srcId="{5A46C2B2-146D-40F4-AD50-76B8016EF929}" destId="{266FFEFA-475B-4843-89D3-2D0D1298FA93}" srcOrd="1" destOrd="0" presId="urn:microsoft.com/office/officeart/2005/8/layout/cycle7"/>
    <dgm:cxn modelId="{8B40BEBF-E130-411A-9EA4-E85EF208E67D}" type="presParOf" srcId="{266FFEFA-475B-4843-89D3-2D0D1298FA93}" destId="{9D63130C-DA74-485E-943F-F4096239ECED}" srcOrd="0" destOrd="0" presId="urn:microsoft.com/office/officeart/2005/8/layout/cycle7"/>
    <dgm:cxn modelId="{79FEAADB-5153-4D03-BDC0-60114961192F}" type="presParOf" srcId="{5A46C2B2-146D-40F4-AD50-76B8016EF929}" destId="{0B864353-48A4-4872-88DF-279ED1F50A0C}" srcOrd="2" destOrd="0" presId="urn:microsoft.com/office/officeart/2005/8/layout/cycle7"/>
    <dgm:cxn modelId="{993547FA-6C99-4779-825B-FBB1E9D66AA1}" type="presParOf" srcId="{5A46C2B2-146D-40F4-AD50-76B8016EF929}" destId="{FACFD639-3232-4536-9316-1C52827D49EB}" srcOrd="3" destOrd="0" presId="urn:microsoft.com/office/officeart/2005/8/layout/cycle7"/>
    <dgm:cxn modelId="{A21538E5-123D-490D-8C2E-C9526F7DC8C8}" type="presParOf" srcId="{FACFD639-3232-4536-9316-1C52827D49EB}" destId="{FE4017F4-02CD-479A-9A86-181906B9F3B7}" srcOrd="0" destOrd="0" presId="urn:microsoft.com/office/officeart/2005/8/layout/cycle7"/>
    <dgm:cxn modelId="{74FBCF99-E256-4A55-AA23-6750B3CA3F62}" type="presParOf" srcId="{5A46C2B2-146D-40F4-AD50-76B8016EF929}" destId="{72018092-0A5A-45D8-B1F5-369483493D9F}" srcOrd="4" destOrd="0" presId="urn:microsoft.com/office/officeart/2005/8/layout/cycle7"/>
    <dgm:cxn modelId="{CF265221-E84D-4ADE-A61A-BE6C052901EB}" type="presParOf" srcId="{5A46C2B2-146D-40F4-AD50-76B8016EF929}" destId="{82D92A29-500C-4B2B-BA44-11C787858113}" srcOrd="5" destOrd="0" presId="urn:microsoft.com/office/officeart/2005/8/layout/cycle7"/>
    <dgm:cxn modelId="{4291230B-D2F3-4C84-B68C-659C9FCDE52D}" type="presParOf" srcId="{82D92A29-500C-4B2B-BA44-11C787858113}" destId="{7E46D9E0-502A-4463-98B7-32B8B6E8B921}" srcOrd="0" destOrd="0" presId="urn:microsoft.com/office/officeart/2005/8/layout/cycle7"/>
    <dgm:cxn modelId="{F73701AF-E510-4FCD-90A7-AF53FDDDCE0A}" type="presParOf" srcId="{5A46C2B2-146D-40F4-AD50-76B8016EF929}" destId="{B41003F0-B116-44C9-A7D4-9025915060B1}" srcOrd="6" destOrd="0" presId="urn:microsoft.com/office/officeart/2005/8/layout/cycle7"/>
    <dgm:cxn modelId="{AE5A3440-A2B0-41DA-961C-CB7F5F368509}" type="presParOf" srcId="{5A46C2B2-146D-40F4-AD50-76B8016EF929}" destId="{EDED2A18-D4B8-44F3-A413-1A4F7EC7EF9F}" srcOrd="7" destOrd="0" presId="urn:microsoft.com/office/officeart/2005/8/layout/cycle7"/>
    <dgm:cxn modelId="{FD690D65-5BA6-4050-8F2B-F0B07980831B}" type="presParOf" srcId="{EDED2A18-D4B8-44F3-A413-1A4F7EC7EF9F}" destId="{1D45978D-9DDB-46A2-97DF-5FDEB2F5035F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4A6A5AB-56C3-46F1-87DD-0DAC6E1D3B3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BC96D2-C732-4D1D-895A-0DFCB6EE372E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Наличие общей цели</a:t>
          </a:r>
        </a:p>
      </dgm:t>
    </dgm:pt>
    <dgm:pt modelId="{09D2196D-5B2D-404D-8594-920039066D12}" type="parTrans" cxnId="{7BB7F544-B3CF-4516-9E26-8B5B920CAF3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C48A6A-D886-4C85-B972-DA9ECA9EBDFD}" type="sibTrans" cxnId="{7BB7F544-B3CF-4516-9E26-8B5B920CAF3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965872-405B-41E6-993C-87EBF7607525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Общая цель определяется в уставе или учредительном договоре</a:t>
          </a:r>
        </a:p>
      </dgm:t>
    </dgm:pt>
    <dgm:pt modelId="{9B1E9521-ACB7-4761-9949-36D77191049D}" type="parTrans" cxnId="{55DEFBE6-9048-438E-B967-B679571737E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324115-D1CD-4D4C-AF6A-CF3BB4EE24AE}" type="sibTrans" cxnId="{55DEFBE6-9048-438E-B967-B679571737E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52838A-F164-4A29-8AFD-C9C96BFEAE7F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Конфликт интересов</a:t>
          </a:r>
        </a:p>
      </dgm:t>
    </dgm:pt>
    <dgm:pt modelId="{6D601E2D-DA70-48B5-99E2-231D04C89B29}" type="parTrans" cxnId="{28D36F2E-D66C-4F4A-8600-FF25C920ADC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83827A-E5C2-468C-B343-FF367E6EF2B7}" type="sibTrans" cxnId="{28D36F2E-D66C-4F4A-8600-FF25C920ADC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7DBCB3-91C4-4DEE-AB9E-B6598287440C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Статус юридического лица</a:t>
          </a:r>
        </a:p>
      </dgm:t>
    </dgm:pt>
    <dgm:pt modelId="{2FD5F73D-F9E5-47B9-A8D9-C1F10A0E2061}" type="parTrans" cxnId="{1FA0C2D4-F93D-49F4-AA46-2C8D8162584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52E44D-C04C-4F3D-8E07-91D5DEB98743}" type="sibTrans" cxnId="{1FA0C2D4-F93D-49F4-AA46-2C8D8162584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76B0F8-C590-4C50-95A7-52F158860014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п. 2 ст. 48 ГК РФ – регистрация в ЕГРЮЛ</a:t>
          </a:r>
        </a:p>
      </dgm:t>
    </dgm:pt>
    <dgm:pt modelId="{7CF49B96-89B5-4844-87FE-74FAA0E59533}" type="parTrans" cxnId="{ACB3C51D-5FA8-49C8-9DD7-2BF439629A1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C11453-AF8A-47BD-99D4-4CA8464E1AA4}" type="sibTrans" cxnId="{ACB3C51D-5FA8-49C8-9DD7-2BF439629A1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55FA3F-62BD-4203-878D-B4BF7D7B2C04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Определение Конституционного суда РФ от 03.07.2007 № 681-О-П (</a:t>
          </a:r>
          <a:r>
            <a:rPr 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Alu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Process Holding Limited)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F5CDCB-4ECB-47FF-B109-D42DD0048343}" type="parTrans" cxnId="{5AAA2BFB-C0D0-421B-858C-228944071C0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356630-1F91-48CA-AACB-9065AB170D12}" type="sibTrans" cxnId="{5AAA2BFB-C0D0-421B-858C-228944071C0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A38898-09C0-4ED4-A884-923A221AD08B}">
      <dgm:prSet phldrT="[Текст]"/>
      <dgm:spPr/>
      <dgm:t>
        <a:bodyPr/>
        <a:lstStyle/>
        <a:p>
          <a:r>
            <a: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Право требовать исключения участника хозяйственного общества или товарищества из него (поработать со п. 1 ст. 67 ГК РФ).</a:t>
          </a:r>
        </a:p>
      </dgm:t>
    </dgm:pt>
    <dgm:pt modelId="{711E79D2-C3D1-4E15-9A9D-6A991FF669BF}" type="parTrans" cxnId="{0E9049DB-D347-4F04-A501-5D1292C439BD}">
      <dgm:prSet/>
      <dgm:spPr/>
      <dgm:t>
        <a:bodyPr/>
        <a:lstStyle/>
        <a:p>
          <a:endParaRPr lang="ru-RU"/>
        </a:p>
      </dgm:t>
    </dgm:pt>
    <dgm:pt modelId="{F5B0AB14-DA3F-4518-BE6A-FF668EE640D1}" type="sibTrans" cxnId="{0E9049DB-D347-4F04-A501-5D1292C439BD}">
      <dgm:prSet/>
      <dgm:spPr/>
      <dgm:t>
        <a:bodyPr/>
        <a:lstStyle/>
        <a:p>
          <a:endParaRPr lang="ru-RU"/>
        </a:p>
      </dgm:t>
    </dgm:pt>
    <dgm:pt modelId="{F61CA7E0-3308-45DA-93A6-48D97ECB9E01}" type="pres">
      <dgm:prSet presAssocID="{64A6A5AB-56C3-46F1-87DD-0DAC6E1D3B3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32F3D4-90B8-4C2B-8E5A-0D48157AF9DA}" type="pres">
      <dgm:prSet presAssocID="{F0BC96D2-C732-4D1D-895A-0DFCB6EE372E}" presName="linNode" presStyleCnt="0"/>
      <dgm:spPr/>
    </dgm:pt>
    <dgm:pt modelId="{402A51EE-ADB6-4522-BCB9-5FFDB1A326E2}" type="pres">
      <dgm:prSet presAssocID="{F0BC96D2-C732-4D1D-895A-0DFCB6EE372E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E11AB3-F89D-4B1E-9915-13501124FDE0}" type="pres">
      <dgm:prSet presAssocID="{F0BC96D2-C732-4D1D-895A-0DFCB6EE372E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731FDF-A3CD-4E6E-A632-CA7331B19FBD}" type="pres">
      <dgm:prSet presAssocID="{7CC48A6A-D886-4C85-B972-DA9ECA9EBDFD}" presName="spacing" presStyleCnt="0"/>
      <dgm:spPr/>
    </dgm:pt>
    <dgm:pt modelId="{52625546-9A77-4977-975B-851447585C3B}" type="pres">
      <dgm:prSet presAssocID="{D07DBCB3-91C4-4DEE-AB9E-B6598287440C}" presName="linNode" presStyleCnt="0"/>
      <dgm:spPr/>
    </dgm:pt>
    <dgm:pt modelId="{1A092E53-8123-4C74-A2A2-85E3D69865CE}" type="pres">
      <dgm:prSet presAssocID="{D07DBCB3-91C4-4DEE-AB9E-B6598287440C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DCFC95-2B14-4E99-B750-558D8F97009D}" type="pres">
      <dgm:prSet presAssocID="{D07DBCB3-91C4-4DEE-AB9E-B6598287440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A0C2D4-F93D-49F4-AA46-2C8D81625844}" srcId="{64A6A5AB-56C3-46F1-87DD-0DAC6E1D3B3C}" destId="{D07DBCB3-91C4-4DEE-AB9E-B6598287440C}" srcOrd="1" destOrd="0" parTransId="{2FD5F73D-F9E5-47B9-A8D9-C1F10A0E2061}" sibTransId="{9F52E44D-C04C-4F3D-8E07-91D5DEB98743}"/>
    <dgm:cxn modelId="{AACA171C-8259-4CB4-B06D-6E1254DCA1C9}" type="presOf" srcId="{64A6A5AB-56C3-46F1-87DD-0DAC6E1D3B3C}" destId="{F61CA7E0-3308-45DA-93A6-48D97ECB9E01}" srcOrd="0" destOrd="0" presId="urn:microsoft.com/office/officeart/2005/8/layout/vList6"/>
    <dgm:cxn modelId="{297576A9-53BA-4DCC-B778-290ECC4CEB7C}" type="presOf" srcId="{2352838A-F164-4A29-8AFD-C9C96BFEAE7F}" destId="{60E11AB3-F89D-4B1E-9915-13501124FDE0}" srcOrd="0" destOrd="1" presId="urn:microsoft.com/office/officeart/2005/8/layout/vList6"/>
    <dgm:cxn modelId="{5EC4B210-C741-4ED1-AC96-C3EF280D0A3B}" type="presOf" srcId="{F0BC96D2-C732-4D1D-895A-0DFCB6EE372E}" destId="{402A51EE-ADB6-4522-BCB9-5FFDB1A326E2}" srcOrd="0" destOrd="0" presId="urn:microsoft.com/office/officeart/2005/8/layout/vList6"/>
    <dgm:cxn modelId="{55DEFBE6-9048-438E-B967-B679571737EC}" srcId="{F0BC96D2-C732-4D1D-895A-0DFCB6EE372E}" destId="{16965872-405B-41E6-993C-87EBF7607525}" srcOrd="0" destOrd="0" parTransId="{9B1E9521-ACB7-4761-9949-36D77191049D}" sibTransId="{FB324115-D1CD-4D4C-AF6A-CF3BB4EE24AE}"/>
    <dgm:cxn modelId="{7BB7F544-B3CF-4516-9E26-8B5B920CAF34}" srcId="{64A6A5AB-56C3-46F1-87DD-0DAC6E1D3B3C}" destId="{F0BC96D2-C732-4D1D-895A-0DFCB6EE372E}" srcOrd="0" destOrd="0" parTransId="{09D2196D-5B2D-404D-8594-920039066D12}" sibTransId="{7CC48A6A-D886-4C85-B972-DA9ECA9EBDFD}"/>
    <dgm:cxn modelId="{FDA5C03C-4335-4144-BFCF-93AADA73BB79}" type="presOf" srcId="{A076B0F8-C590-4C50-95A7-52F158860014}" destId="{D5DCFC95-2B14-4E99-B750-558D8F97009D}" srcOrd="0" destOrd="0" presId="urn:microsoft.com/office/officeart/2005/8/layout/vList6"/>
    <dgm:cxn modelId="{0E9049DB-D347-4F04-A501-5D1292C439BD}" srcId="{F0BC96D2-C732-4D1D-895A-0DFCB6EE372E}" destId="{C4A38898-09C0-4ED4-A884-923A221AD08B}" srcOrd="3" destOrd="0" parTransId="{711E79D2-C3D1-4E15-9A9D-6A991FF669BF}" sibTransId="{F5B0AB14-DA3F-4518-BE6A-FF668EE640D1}"/>
    <dgm:cxn modelId="{CAF68F1E-80EC-472A-8ED6-34552F59FFEE}" type="presOf" srcId="{16965872-405B-41E6-993C-87EBF7607525}" destId="{60E11AB3-F89D-4B1E-9915-13501124FDE0}" srcOrd="0" destOrd="0" presId="urn:microsoft.com/office/officeart/2005/8/layout/vList6"/>
    <dgm:cxn modelId="{5AAA2BFB-C0D0-421B-858C-228944071C02}" srcId="{F0BC96D2-C732-4D1D-895A-0DFCB6EE372E}" destId="{E955FA3F-62BD-4203-878D-B4BF7D7B2C04}" srcOrd="2" destOrd="0" parTransId="{5BF5CDCB-4ECB-47FF-B109-D42DD0048343}" sibTransId="{EA356630-1F91-48CA-AACB-9065AB170D12}"/>
    <dgm:cxn modelId="{25CA8F1A-B8F7-452E-89EE-A610997270CD}" type="presOf" srcId="{D07DBCB3-91C4-4DEE-AB9E-B6598287440C}" destId="{1A092E53-8123-4C74-A2A2-85E3D69865CE}" srcOrd="0" destOrd="0" presId="urn:microsoft.com/office/officeart/2005/8/layout/vList6"/>
    <dgm:cxn modelId="{28D36F2E-D66C-4F4A-8600-FF25C920ADC5}" srcId="{F0BC96D2-C732-4D1D-895A-0DFCB6EE372E}" destId="{2352838A-F164-4A29-8AFD-C9C96BFEAE7F}" srcOrd="1" destOrd="0" parTransId="{6D601E2D-DA70-48B5-99E2-231D04C89B29}" sibTransId="{5B83827A-E5C2-468C-B343-FF367E6EF2B7}"/>
    <dgm:cxn modelId="{29FF624F-B084-4B43-9419-0A9BC4DA6A53}" type="presOf" srcId="{C4A38898-09C0-4ED4-A884-923A221AD08B}" destId="{60E11AB3-F89D-4B1E-9915-13501124FDE0}" srcOrd="0" destOrd="3" presId="urn:microsoft.com/office/officeart/2005/8/layout/vList6"/>
    <dgm:cxn modelId="{ACB3C51D-5FA8-49C8-9DD7-2BF439629A1D}" srcId="{D07DBCB3-91C4-4DEE-AB9E-B6598287440C}" destId="{A076B0F8-C590-4C50-95A7-52F158860014}" srcOrd="0" destOrd="0" parTransId="{7CF49B96-89B5-4844-87FE-74FAA0E59533}" sibTransId="{23C11453-AF8A-47BD-99D4-4CA8464E1AA4}"/>
    <dgm:cxn modelId="{D15CE0B2-EA83-4401-99E5-DF026ADFF8D5}" type="presOf" srcId="{E955FA3F-62BD-4203-878D-B4BF7D7B2C04}" destId="{60E11AB3-F89D-4B1E-9915-13501124FDE0}" srcOrd="0" destOrd="2" presId="urn:microsoft.com/office/officeart/2005/8/layout/vList6"/>
    <dgm:cxn modelId="{D024E6B4-E58D-4EE0-A127-83D9663430AD}" type="presParOf" srcId="{F61CA7E0-3308-45DA-93A6-48D97ECB9E01}" destId="{B532F3D4-90B8-4C2B-8E5A-0D48157AF9DA}" srcOrd="0" destOrd="0" presId="urn:microsoft.com/office/officeart/2005/8/layout/vList6"/>
    <dgm:cxn modelId="{AB544470-1675-4862-926A-600CC9B71F3B}" type="presParOf" srcId="{B532F3D4-90B8-4C2B-8E5A-0D48157AF9DA}" destId="{402A51EE-ADB6-4522-BCB9-5FFDB1A326E2}" srcOrd="0" destOrd="0" presId="urn:microsoft.com/office/officeart/2005/8/layout/vList6"/>
    <dgm:cxn modelId="{E70BB267-0029-426F-9029-C3EB80FA4A06}" type="presParOf" srcId="{B532F3D4-90B8-4C2B-8E5A-0D48157AF9DA}" destId="{60E11AB3-F89D-4B1E-9915-13501124FDE0}" srcOrd="1" destOrd="0" presId="urn:microsoft.com/office/officeart/2005/8/layout/vList6"/>
    <dgm:cxn modelId="{99057468-D77F-4495-83F3-CF7405CB04EA}" type="presParOf" srcId="{F61CA7E0-3308-45DA-93A6-48D97ECB9E01}" destId="{CF731FDF-A3CD-4E6E-A632-CA7331B19FBD}" srcOrd="1" destOrd="0" presId="urn:microsoft.com/office/officeart/2005/8/layout/vList6"/>
    <dgm:cxn modelId="{B38781BD-11AC-47BB-84A9-0369B925998C}" type="presParOf" srcId="{F61CA7E0-3308-45DA-93A6-48D97ECB9E01}" destId="{52625546-9A77-4977-975B-851447585C3B}" srcOrd="2" destOrd="0" presId="urn:microsoft.com/office/officeart/2005/8/layout/vList6"/>
    <dgm:cxn modelId="{AD579A84-68B5-4B67-8558-63AE48EF43D4}" type="presParOf" srcId="{52625546-9A77-4977-975B-851447585C3B}" destId="{1A092E53-8123-4C74-A2A2-85E3D69865CE}" srcOrd="0" destOrd="0" presId="urn:microsoft.com/office/officeart/2005/8/layout/vList6"/>
    <dgm:cxn modelId="{F70C87BB-AAE4-435A-BFE9-D7B4A36B082C}" type="presParOf" srcId="{52625546-9A77-4977-975B-851447585C3B}" destId="{D5DCFC95-2B14-4E99-B750-558D8F97009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5F74015-F92C-4EF4-8B23-A4B16117F753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A8B0C0-01C8-4855-A37F-65903BCEBC6E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Обособление имущества</a:t>
          </a:r>
        </a:p>
      </dgm:t>
    </dgm:pt>
    <dgm:pt modelId="{600AF238-1825-46AA-BB9E-9291AC208830}" type="parTrans" cxnId="{6F4CFAF5-F28E-445C-900F-835FFA65250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349409-47CA-4F36-800C-01EB05DD034D}" type="sibTrans" cxnId="{6F4CFAF5-F28E-445C-900F-835FFA65250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CB28E6-580F-4BDC-A111-F4BE6DDC4E91}">
      <dgm:prSet phldrT="[Текст]" custT="1"/>
      <dgm:spPr/>
      <dgm:t>
        <a:bodyPr/>
        <a:lstStyle/>
        <a:p>
          <a:r>
            <a:rPr lang="ru-RU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Ср. договор простого товарищества (обособление не проводится). </a:t>
          </a:r>
        </a:p>
      </dgm:t>
    </dgm:pt>
    <dgm:pt modelId="{C6817ADC-FD5C-4E50-AC0B-CD184F57E5EA}" type="parTrans" cxnId="{F2E7F9F8-7D7B-44D4-A632-C6E2D1AECF3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D3BF9D-9EA0-4C15-A982-9DECA86315DB}" type="sibTrans" cxnId="{F2E7F9F8-7D7B-44D4-A632-C6E2D1AECF3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04230F-5A8A-48C6-BBEF-5D5BAAB36F3C}">
      <dgm:prSet phldrT="[Текст]" custT="1"/>
      <dgm:spPr/>
      <dgm:t>
        <a:bodyPr/>
        <a:lstStyle/>
        <a:p>
          <a:r>
            <a:rPr lang="ru-RU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имущества ЮЛ: оплата акций или паев, внесение членских взносов.</a:t>
          </a:r>
        </a:p>
      </dgm:t>
    </dgm:pt>
    <dgm:pt modelId="{3F0F816D-33EC-4E63-BD8F-89B2B1C089B6}" type="parTrans" cxnId="{479A4A32-B2DE-452A-9CB8-737C0117747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C344FA-6E6F-4392-85F3-A88C9ECD866B}" type="sibTrans" cxnId="{479A4A32-B2DE-452A-9CB8-737C0117747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5E7CD1-05E2-4ECB-A37F-01F2AE9F0CB7}">
      <dgm:prSet phldrT="[Текст]" custT="1"/>
      <dgm:spPr/>
      <dgm:t>
        <a:bodyPr/>
        <a:lstStyle/>
        <a:p>
          <a:r>
            <a:rPr lang="ru-RU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Самостоятельный баланс (п. 2 ст. 2 ФЗ «Об ООО»</a:t>
          </a:r>
        </a:p>
      </dgm:t>
    </dgm:pt>
    <dgm:pt modelId="{04F9E0C7-33F7-437A-8BAD-4567A1D6602A}" type="parTrans" cxnId="{BAFE3062-0F20-4411-A620-6F75A163F264}">
      <dgm:prSet/>
      <dgm:spPr/>
      <dgm:t>
        <a:bodyPr/>
        <a:lstStyle/>
        <a:p>
          <a:endParaRPr lang="ru-RU"/>
        </a:p>
      </dgm:t>
    </dgm:pt>
    <dgm:pt modelId="{7657843F-9012-4DFC-84F9-D45742EF8DF5}" type="sibTrans" cxnId="{BAFE3062-0F20-4411-A620-6F75A163F264}">
      <dgm:prSet/>
      <dgm:spPr/>
      <dgm:t>
        <a:bodyPr/>
        <a:lstStyle/>
        <a:p>
          <a:endParaRPr lang="ru-RU"/>
        </a:p>
      </dgm:t>
    </dgm:pt>
    <dgm:pt modelId="{5DF0D3EC-24EF-4EB5-84E8-8DA50A71C116}" type="pres">
      <dgm:prSet presAssocID="{25F74015-F92C-4EF4-8B23-A4B16117F75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7D97A0C-17DB-4DE3-974B-E761E22C80BB}" type="pres">
      <dgm:prSet presAssocID="{78A8B0C0-01C8-4855-A37F-65903BCEBC6E}" presName="linNode" presStyleCnt="0"/>
      <dgm:spPr/>
    </dgm:pt>
    <dgm:pt modelId="{5367494B-0A76-4DD3-AC01-1EFFBE5A0AB1}" type="pres">
      <dgm:prSet presAssocID="{78A8B0C0-01C8-4855-A37F-65903BCEBC6E}" presName="parentShp" presStyleLbl="node1" presStyleIdx="0" presStyleCnt="1" custScaleY="533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5D822-5B44-419F-94B9-CA29CE62178B}" type="pres">
      <dgm:prSet presAssocID="{78A8B0C0-01C8-4855-A37F-65903BCEBC6E}" presName="childShp" presStyleLbl="bgAccFollowNode1" presStyleIdx="0" presStyleCnt="1" custScaleY="533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8141A7-FDFC-4948-948F-CE5F5ABADEF6}" type="presOf" srcId="{F904230F-5A8A-48C6-BBEF-5D5BAAB36F3C}" destId="{A1E5D822-5B44-419F-94B9-CA29CE62178B}" srcOrd="0" destOrd="1" presId="urn:microsoft.com/office/officeart/2005/8/layout/vList6"/>
    <dgm:cxn modelId="{2D5385BE-CED5-48CD-ABC8-0236D3BB1C83}" type="presOf" srcId="{78A8B0C0-01C8-4855-A37F-65903BCEBC6E}" destId="{5367494B-0A76-4DD3-AC01-1EFFBE5A0AB1}" srcOrd="0" destOrd="0" presId="urn:microsoft.com/office/officeart/2005/8/layout/vList6"/>
    <dgm:cxn modelId="{BAFE3062-0F20-4411-A620-6F75A163F264}" srcId="{78A8B0C0-01C8-4855-A37F-65903BCEBC6E}" destId="{B45E7CD1-05E2-4ECB-A37F-01F2AE9F0CB7}" srcOrd="2" destOrd="0" parTransId="{04F9E0C7-33F7-437A-8BAD-4567A1D6602A}" sibTransId="{7657843F-9012-4DFC-84F9-D45742EF8DF5}"/>
    <dgm:cxn modelId="{6F4CFAF5-F28E-445C-900F-835FFA652504}" srcId="{25F74015-F92C-4EF4-8B23-A4B16117F753}" destId="{78A8B0C0-01C8-4855-A37F-65903BCEBC6E}" srcOrd="0" destOrd="0" parTransId="{600AF238-1825-46AA-BB9E-9291AC208830}" sibTransId="{F4349409-47CA-4F36-800C-01EB05DD034D}"/>
    <dgm:cxn modelId="{E784CF02-3501-4235-AD73-A8F4282A1DC2}" type="presOf" srcId="{7CCB28E6-580F-4BDC-A111-F4BE6DDC4E91}" destId="{A1E5D822-5B44-419F-94B9-CA29CE62178B}" srcOrd="0" destOrd="0" presId="urn:microsoft.com/office/officeart/2005/8/layout/vList6"/>
    <dgm:cxn modelId="{22E4C16F-E91F-4008-A849-18835A8AAC9F}" type="presOf" srcId="{B45E7CD1-05E2-4ECB-A37F-01F2AE9F0CB7}" destId="{A1E5D822-5B44-419F-94B9-CA29CE62178B}" srcOrd="0" destOrd="2" presId="urn:microsoft.com/office/officeart/2005/8/layout/vList6"/>
    <dgm:cxn modelId="{F2E7F9F8-7D7B-44D4-A632-C6E2D1AECF3A}" srcId="{78A8B0C0-01C8-4855-A37F-65903BCEBC6E}" destId="{7CCB28E6-580F-4BDC-A111-F4BE6DDC4E91}" srcOrd="0" destOrd="0" parTransId="{C6817ADC-FD5C-4E50-AC0B-CD184F57E5EA}" sibTransId="{26D3BF9D-9EA0-4C15-A982-9DECA86315DB}"/>
    <dgm:cxn modelId="{479A4A32-B2DE-452A-9CB8-737C01177470}" srcId="{78A8B0C0-01C8-4855-A37F-65903BCEBC6E}" destId="{F904230F-5A8A-48C6-BBEF-5D5BAAB36F3C}" srcOrd="1" destOrd="0" parTransId="{3F0F816D-33EC-4E63-BD8F-89B2B1C089B6}" sibTransId="{12C344FA-6E6F-4392-85F3-A88C9ECD866B}"/>
    <dgm:cxn modelId="{BBFDB538-FAE2-4E27-8BE9-33C09373B288}" type="presOf" srcId="{25F74015-F92C-4EF4-8B23-A4B16117F753}" destId="{5DF0D3EC-24EF-4EB5-84E8-8DA50A71C116}" srcOrd="0" destOrd="0" presId="urn:microsoft.com/office/officeart/2005/8/layout/vList6"/>
    <dgm:cxn modelId="{186E2325-8A22-442D-A4FE-C59AEE939029}" type="presParOf" srcId="{5DF0D3EC-24EF-4EB5-84E8-8DA50A71C116}" destId="{67D97A0C-17DB-4DE3-974B-E761E22C80BB}" srcOrd="0" destOrd="0" presId="urn:microsoft.com/office/officeart/2005/8/layout/vList6"/>
    <dgm:cxn modelId="{0AAFAAED-3C16-4FA2-911B-A2F7ED5E3937}" type="presParOf" srcId="{67D97A0C-17DB-4DE3-974B-E761E22C80BB}" destId="{5367494B-0A76-4DD3-AC01-1EFFBE5A0AB1}" srcOrd="0" destOrd="0" presId="urn:microsoft.com/office/officeart/2005/8/layout/vList6"/>
    <dgm:cxn modelId="{4A71F69B-A7FA-4AF7-A27F-FF7259605B22}" type="presParOf" srcId="{67D97A0C-17DB-4DE3-974B-E761E22C80BB}" destId="{A1E5D822-5B44-419F-94B9-CA29CE62178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47ED348-398E-446B-985B-B1253D8191B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8A8D8E-57C8-47D1-86D0-38D0712F13F5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У участников членские права</a:t>
          </a:r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(ст. 65.2 ГК РФ)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Ст. 67</a:t>
          </a:r>
        </a:p>
      </dgm:t>
    </dgm:pt>
    <dgm:pt modelId="{DF03D318-7FD1-4EB6-990B-2E5965C5A375}" type="parTrans" cxnId="{C6818D3F-83AC-41B4-8B12-B6C365E4557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499DB3-9396-4DED-B100-045A59E3B19F}" type="sibTrans" cxnId="{C6818D3F-83AC-41B4-8B12-B6C365E4557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3FC07C-8C75-4A8E-A332-95C7F3C888BF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Принимать участие в управлении делами организации</a:t>
          </a:r>
        </a:p>
      </dgm:t>
    </dgm:pt>
    <dgm:pt modelId="{9ECDBA6F-6269-4845-BD54-15505FA674B6}" type="parTrans" cxnId="{C8D2A269-48AB-4446-BBCE-B425E117569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CEC745-077B-4EDB-9925-C1200FCA1243}" type="sibTrans" cxnId="{C8D2A269-48AB-4446-BBCE-B425E117569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119275-F1A4-4340-8A41-47AC8348B3EA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Получать дивиденды (участвовать в распределении прибыли)</a:t>
          </a:r>
        </a:p>
      </dgm:t>
    </dgm:pt>
    <dgm:pt modelId="{2A18B776-6E2A-42C4-9570-2E6DD8ABC367}" type="parTrans" cxnId="{B934B94D-FEBD-4460-B30D-B359399687C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DDB52F-9090-4F9E-8BC0-5C0657479DE0}" type="sibTrans" cxnId="{B934B94D-FEBD-4460-B30D-B359399687C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0906CF-AF50-4C20-B4EA-FCC8F3076381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Получать ликвидационный остаток</a:t>
          </a:r>
        </a:p>
      </dgm:t>
    </dgm:pt>
    <dgm:pt modelId="{BBB3D561-50DC-4A27-85C3-B194DACD4E4C}" type="parTrans" cxnId="{B3848E8C-0F57-42E5-BCA8-7CE45C411C6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FA19A9-93CD-470A-B9EB-A2D5F91860EB}" type="sibTrans" cxnId="{B3848E8C-0F57-42E5-BCA8-7CE45C411C6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4813C8-5A5C-49B6-B5A9-8EAC095F347D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Получать информацию о деятельности общества</a:t>
          </a:r>
        </a:p>
      </dgm:t>
    </dgm:pt>
    <dgm:pt modelId="{6294214C-1796-4224-8F0D-C5AF2DDA3238}" type="parTrans" cxnId="{050B73F7-2153-4EA9-83A6-1C2950CCC90D}">
      <dgm:prSet/>
      <dgm:spPr/>
    </dgm:pt>
    <dgm:pt modelId="{6872C53D-81F4-4C8A-80E3-9D83DFA217DA}" type="sibTrans" cxnId="{050B73F7-2153-4EA9-83A6-1C2950CCC90D}">
      <dgm:prSet/>
      <dgm:spPr/>
    </dgm:pt>
    <dgm:pt modelId="{B9997582-AC93-4979-8811-7732E3C4543E}" type="pres">
      <dgm:prSet presAssocID="{147ED348-398E-446B-985B-B1253D8191B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192204-233C-45F9-9F7A-BC7847907D0F}" type="pres">
      <dgm:prSet presAssocID="{408A8D8E-57C8-47D1-86D0-38D0712F13F5}" presName="linNode" presStyleCnt="0"/>
      <dgm:spPr/>
    </dgm:pt>
    <dgm:pt modelId="{7307DB22-4881-476A-8362-C1910F3BF3EC}" type="pres">
      <dgm:prSet presAssocID="{408A8D8E-57C8-47D1-86D0-38D0712F13F5}" presName="parentShp" presStyleLbl="node1" presStyleIdx="0" presStyleCnt="1" custScaleY="589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BE2B79-7588-4A99-8A10-9E7B3C4E6E8B}" type="pres">
      <dgm:prSet presAssocID="{408A8D8E-57C8-47D1-86D0-38D0712F13F5}" presName="childShp" presStyleLbl="bgAccFollowNode1" presStyleIdx="0" presStyleCnt="1" custScaleY="589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94711C-667A-4AE4-B320-58E5574A25F2}" type="presOf" srcId="{254813C8-5A5C-49B6-B5A9-8EAC095F347D}" destId="{4FBE2B79-7588-4A99-8A10-9E7B3C4E6E8B}" srcOrd="0" destOrd="1" presId="urn:microsoft.com/office/officeart/2005/8/layout/vList6"/>
    <dgm:cxn modelId="{E7B405A0-013F-4AFB-9F53-300CB19D9F97}" type="presOf" srcId="{408A8D8E-57C8-47D1-86D0-38D0712F13F5}" destId="{7307DB22-4881-476A-8362-C1910F3BF3EC}" srcOrd="0" destOrd="0" presId="urn:microsoft.com/office/officeart/2005/8/layout/vList6"/>
    <dgm:cxn modelId="{B934B94D-FEBD-4460-B30D-B359399687C2}" srcId="{408A8D8E-57C8-47D1-86D0-38D0712F13F5}" destId="{40119275-F1A4-4340-8A41-47AC8348B3EA}" srcOrd="2" destOrd="0" parTransId="{2A18B776-6E2A-42C4-9570-2E6DD8ABC367}" sibTransId="{2ADDB52F-9090-4F9E-8BC0-5C0657479DE0}"/>
    <dgm:cxn modelId="{40D54A5D-4701-491C-83A4-AD99DCB6B5FA}" type="presOf" srcId="{530906CF-AF50-4C20-B4EA-FCC8F3076381}" destId="{4FBE2B79-7588-4A99-8A10-9E7B3C4E6E8B}" srcOrd="0" destOrd="3" presId="urn:microsoft.com/office/officeart/2005/8/layout/vList6"/>
    <dgm:cxn modelId="{B3848E8C-0F57-42E5-BCA8-7CE45C411C6F}" srcId="{408A8D8E-57C8-47D1-86D0-38D0712F13F5}" destId="{530906CF-AF50-4C20-B4EA-FCC8F3076381}" srcOrd="3" destOrd="0" parTransId="{BBB3D561-50DC-4A27-85C3-B194DACD4E4C}" sibTransId="{E9FA19A9-93CD-470A-B9EB-A2D5F91860EB}"/>
    <dgm:cxn modelId="{FE3E53F0-A6B6-4142-9020-A630BE8D3427}" type="presOf" srcId="{40119275-F1A4-4340-8A41-47AC8348B3EA}" destId="{4FBE2B79-7588-4A99-8A10-9E7B3C4E6E8B}" srcOrd="0" destOrd="2" presId="urn:microsoft.com/office/officeart/2005/8/layout/vList6"/>
    <dgm:cxn modelId="{C6818D3F-83AC-41B4-8B12-B6C365E45578}" srcId="{147ED348-398E-446B-985B-B1253D8191B5}" destId="{408A8D8E-57C8-47D1-86D0-38D0712F13F5}" srcOrd="0" destOrd="0" parTransId="{DF03D318-7FD1-4EB6-990B-2E5965C5A375}" sibTransId="{86499DB3-9396-4DED-B100-045A59E3B19F}"/>
    <dgm:cxn modelId="{050B73F7-2153-4EA9-83A6-1C2950CCC90D}" srcId="{408A8D8E-57C8-47D1-86D0-38D0712F13F5}" destId="{254813C8-5A5C-49B6-B5A9-8EAC095F347D}" srcOrd="1" destOrd="0" parTransId="{6294214C-1796-4224-8F0D-C5AF2DDA3238}" sibTransId="{6872C53D-81F4-4C8A-80E3-9D83DFA217DA}"/>
    <dgm:cxn modelId="{C8D2A269-48AB-4446-BBCE-B425E117569E}" srcId="{408A8D8E-57C8-47D1-86D0-38D0712F13F5}" destId="{F23FC07C-8C75-4A8E-A332-95C7F3C888BF}" srcOrd="0" destOrd="0" parTransId="{9ECDBA6F-6269-4845-BD54-15505FA674B6}" sibTransId="{5BCEC745-077B-4EDB-9925-C1200FCA1243}"/>
    <dgm:cxn modelId="{F40C7B9D-42F7-4B08-8DA3-639FAE274E2E}" type="presOf" srcId="{F23FC07C-8C75-4A8E-A332-95C7F3C888BF}" destId="{4FBE2B79-7588-4A99-8A10-9E7B3C4E6E8B}" srcOrd="0" destOrd="0" presId="urn:microsoft.com/office/officeart/2005/8/layout/vList6"/>
    <dgm:cxn modelId="{83D963D9-085F-45A9-A554-0FB831E8866B}" type="presOf" srcId="{147ED348-398E-446B-985B-B1253D8191B5}" destId="{B9997582-AC93-4979-8811-7732E3C4543E}" srcOrd="0" destOrd="0" presId="urn:microsoft.com/office/officeart/2005/8/layout/vList6"/>
    <dgm:cxn modelId="{20D0A5DB-9AAF-4895-9DB4-D63A30A48797}" type="presParOf" srcId="{B9997582-AC93-4979-8811-7732E3C4543E}" destId="{17192204-233C-45F9-9F7A-BC7847907D0F}" srcOrd="0" destOrd="0" presId="urn:microsoft.com/office/officeart/2005/8/layout/vList6"/>
    <dgm:cxn modelId="{6CA1D61A-B5D9-4413-A8C2-E37AC100098F}" type="presParOf" srcId="{17192204-233C-45F9-9F7A-BC7847907D0F}" destId="{7307DB22-4881-476A-8362-C1910F3BF3EC}" srcOrd="0" destOrd="0" presId="urn:microsoft.com/office/officeart/2005/8/layout/vList6"/>
    <dgm:cxn modelId="{17E06D3C-707F-4E99-8096-203ADDA93FAB}" type="presParOf" srcId="{17192204-233C-45F9-9F7A-BC7847907D0F}" destId="{4FBE2B79-7588-4A99-8A10-9E7B3C4E6E8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E4E7B81-8A84-4FB3-A844-626316143BA6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A2EC20-DA54-434B-AE58-E646E3DD826B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Коммерческие</a:t>
          </a:r>
        </a:p>
      </dgm:t>
    </dgm:pt>
    <dgm:pt modelId="{C7214B41-F9E7-4777-BF1B-F972CD8E8B1A}" type="parTrans" cxnId="{79D6BFE9-5265-477C-BCC4-A14A4D3800B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A0F543-589E-4838-8EDB-48D4276D7F32}" type="sibTrans" cxnId="{79D6BFE9-5265-477C-BCC4-A14A4D3800B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03612A-7B74-4DA6-AAB3-41F18905E7DC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Хозяйственные товарищества и общества</a:t>
          </a:r>
        </a:p>
      </dgm:t>
    </dgm:pt>
    <dgm:pt modelId="{822EFB55-DB88-4B09-8F0B-DBF8063DD124}" type="parTrans" cxnId="{38B29A3C-4693-4C60-9E70-79154D1F835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2408AB-D9E8-4DF8-8588-0849F30EC61C}" type="sibTrans" cxnId="{38B29A3C-4693-4C60-9E70-79154D1F835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A6C197-D179-4215-9EBD-B871095780BC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Крестьянские (фермерские) хозяйства</a:t>
          </a:r>
        </a:p>
      </dgm:t>
    </dgm:pt>
    <dgm:pt modelId="{4D25D678-E3B2-4C57-ABA9-52E650611EC8}" type="parTrans" cxnId="{1E2BCD7C-AA92-4614-A61F-09DFDAAC4CB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7FE0EE-E9C8-473C-AB3D-5D2F87B1C8E3}" type="sibTrans" cxnId="{1E2BCD7C-AA92-4614-A61F-09DFDAAC4CB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8B9096-71D5-4F8F-9807-7EF1AA7BCCD6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Некоммерческие</a:t>
          </a:r>
        </a:p>
      </dgm:t>
    </dgm:pt>
    <dgm:pt modelId="{D74E27EE-5B5E-4F8D-B5F6-DEB75F3593FD}" type="parTrans" cxnId="{1EC1A66C-2738-49CF-8EF2-0F73FAEC947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8AD80B-6145-409F-ACD9-599DF25BF759}" type="sibTrans" cxnId="{1EC1A66C-2738-49CF-8EF2-0F73FAEC947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6B0E58-37E0-4653-909E-DE0564C62913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Потребительские кооперативы</a:t>
          </a:r>
        </a:p>
      </dgm:t>
    </dgm:pt>
    <dgm:pt modelId="{F89F34B5-BB06-4283-94E5-E97FC4004677}" type="parTrans" cxnId="{C24DF015-F4AB-4DCD-9F62-D6A27D1C098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D29EBD-2283-45A9-A4A8-62272CE90E2F}" type="sibTrans" cxnId="{C24DF015-F4AB-4DCD-9F62-D6A27D1C098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4AB69E-6221-4099-9F3C-025BD2AE727C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Общественные организации</a:t>
          </a:r>
        </a:p>
      </dgm:t>
    </dgm:pt>
    <dgm:pt modelId="{8D215DB7-DDA7-4C30-B3D0-BB058B518B99}" type="parTrans" cxnId="{CEB54B17-60AA-4AE6-9E80-9CA124B3F85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096CE2-626D-4DDE-A290-50F2555E121F}" type="sibTrans" cxnId="{CEB54B17-60AA-4AE6-9E80-9CA124B3F85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745D6E-848D-466C-AD9E-CEB784F9244C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Хозяйственные партнерства</a:t>
          </a:r>
        </a:p>
      </dgm:t>
    </dgm:pt>
    <dgm:pt modelId="{5A360ADE-16E6-4528-95CB-C9401D08A3BE}" type="parTrans" cxnId="{6B0E2D4F-3B34-4138-A230-34AC8D92373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DEF9D2-2561-4C6A-BD8E-2555448E0F53}" type="sibTrans" cxnId="{6B0E2D4F-3B34-4138-A230-34AC8D92373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419245-C9EB-4EA1-95DD-4067CB8A9788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Производственные кооперативы</a:t>
          </a:r>
        </a:p>
      </dgm:t>
    </dgm:pt>
    <dgm:pt modelId="{999B700C-5F28-410F-97E4-27A3106B3BC4}" type="parTrans" cxnId="{A0833352-F30C-47DA-B186-0B76CEDBC8C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318612-CF1B-4DDA-B211-C0BCC903AF03}" type="sibTrans" cxnId="{A0833352-F30C-47DA-B186-0B76CEDBC8C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33CA13-2D1F-4589-BA4E-FF3A62BB2E4E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Ассоциации (союзы)</a:t>
          </a:r>
        </a:p>
      </dgm:t>
    </dgm:pt>
    <dgm:pt modelId="{CAAC9ADE-1968-4684-8548-94ABD2666043}" type="parTrans" cxnId="{FDF06B2A-40CD-4DF8-BC07-B171D7E57D3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945C04-024E-4E2E-A5A7-63E03B99D1C2}" type="sibTrans" cxnId="{FDF06B2A-40CD-4DF8-BC07-B171D7E57D3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AD09DB-7C5C-4A11-BD54-E6FE8E81DF38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ТСН</a:t>
          </a:r>
        </a:p>
      </dgm:t>
    </dgm:pt>
    <dgm:pt modelId="{B345F738-AE80-42BC-BD91-B163BF756E75}" type="parTrans" cxnId="{5F498294-C887-48DA-B394-09090823BE8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57D23B-BF21-498E-A222-5B286879C6B9}" type="sibTrans" cxnId="{5F498294-C887-48DA-B394-09090823BE8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F29A72-F0AB-4CD7-AF6D-AEC0A459F729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Казачьи общества</a:t>
          </a:r>
        </a:p>
      </dgm:t>
    </dgm:pt>
    <dgm:pt modelId="{50C3AB90-6695-42D0-87A8-B96B502706B6}" type="parTrans" cxnId="{7A423804-410F-40FF-A20D-28813C642ED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2DC356-3B83-422E-A6A2-9494FB408854}" type="sibTrans" cxnId="{7A423804-410F-40FF-A20D-28813C642ED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7AAE7E-A55F-4FCD-925B-B740C6920733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Общины коренных малочисленных народов РФ</a:t>
          </a:r>
        </a:p>
      </dgm:t>
    </dgm:pt>
    <dgm:pt modelId="{905C9AF0-4D30-4B93-94C0-32BD16E86ABB}" type="parTrans" cxnId="{D517F95B-B82C-44F5-AE9F-3144A8F5087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E47B19-CEBD-412B-B201-DEA56DDAD480}" type="sibTrans" cxnId="{D517F95B-B82C-44F5-AE9F-3144A8F5087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00C970-0122-4CC9-8079-100C55FFF8E9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Адвокатские палаты и образования</a:t>
          </a:r>
        </a:p>
      </dgm:t>
    </dgm:pt>
    <dgm:pt modelId="{899D4353-5B0E-4C24-BDA2-F152ADB10F28}" type="parTrans" cxnId="{295BA3E1-31D3-4C8E-BD69-11814E2C3C9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8C924B-6D41-4A47-A778-1000E6955599}" type="sibTrans" cxnId="{295BA3E1-31D3-4C8E-BD69-11814E2C3C9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44AE95-7859-4582-838D-5DE1E88D4764}" type="pres">
      <dgm:prSet presAssocID="{3E4E7B81-8A84-4FB3-A844-626316143B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D7D573-8D6F-42F6-8C0C-4271BDD73F3E}" type="pres">
      <dgm:prSet presAssocID="{20A2EC20-DA54-434B-AE58-E646E3DD826B}" presName="vertFlow" presStyleCnt="0"/>
      <dgm:spPr/>
    </dgm:pt>
    <dgm:pt modelId="{C4D550FF-7002-476F-A085-9D369554D9A6}" type="pres">
      <dgm:prSet presAssocID="{20A2EC20-DA54-434B-AE58-E646E3DD826B}" presName="header" presStyleLbl="node1" presStyleIdx="0" presStyleCnt="2"/>
      <dgm:spPr/>
      <dgm:t>
        <a:bodyPr/>
        <a:lstStyle/>
        <a:p>
          <a:endParaRPr lang="ru-RU"/>
        </a:p>
      </dgm:t>
    </dgm:pt>
    <dgm:pt modelId="{AAD524BB-1F6F-4BC4-B2CD-2C6A6025BAD7}" type="pres">
      <dgm:prSet presAssocID="{822EFB55-DB88-4B09-8F0B-DBF8063DD124}" presName="parTrans" presStyleLbl="sibTrans2D1" presStyleIdx="0" presStyleCnt="11"/>
      <dgm:spPr/>
      <dgm:t>
        <a:bodyPr/>
        <a:lstStyle/>
        <a:p>
          <a:endParaRPr lang="ru-RU"/>
        </a:p>
      </dgm:t>
    </dgm:pt>
    <dgm:pt modelId="{4AD17D22-8A22-4AD2-B0C5-7D7783CF8449}" type="pres">
      <dgm:prSet presAssocID="{1B03612A-7B74-4DA6-AAB3-41F18905E7DC}" presName="child" presStyleLbl="alignAccFollowNode1" presStyleIdx="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62887-B18E-4685-95F3-C3A079334805}" type="pres">
      <dgm:prSet presAssocID="{E12408AB-D9E8-4DF8-8588-0849F30EC61C}" presName="sibTrans" presStyleLbl="sibTrans2D1" presStyleIdx="1" presStyleCnt="11"/>
      <dgm:spPr/>
      <dgm:t>
        <a:bodyPr/>
        <a:lstStyle/>
        <a:p>
          <a:endParaRPr lang="ru-RU"/>
        </a:p>
      </dgm:t>
    </dgm:pt>
    <dgm:pt modelId="{6F53A7B6-B99C-4D28-873A-5D5E57831B37}" type="pres">
      <dgm:prSet presAssocID="{C6A6C197-D179-4215-9EBD-B871095780BC}" presName="child" presStyleLbl="alignAccFollowNode1" presStyleIdx="1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20B7BF-F24D-495E-9F3D-BE54CFCAB4CC}" type="pres">
      <dgm:prSet presAssocID="{0B7FE0EE-E9C8-473C-AB3D-5D2F87B1C8E3}" presName="sibTrans" presStyleLbl="sibTrans2D1" presStyleIdx="2" presStyleCnt="11"/>
      <dgm:spPr/>
      <dgm:t>
        <a:bodyPr/>
        <a:lstStyle/>
        <a:p>
          <a:endParaRPr lang="ru-RU"/>
        </a:p>
      </dgm:t>
    </dgm:pt>
    <dgm:pt modelId="{9EBF671D-9DED-4A17-B38D-89EC64E3C5C0}" type="pres">
      <dgm:prSet presAssocID="{BB745D6E-848D-466C-AD9E-CEB784F9244C}" presName="child" presStyleLbl="alignAccFollowNode1" presStyleIdx="2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AF7909-C792-47C7-AB6A-47399BAEF93D}" type="pres">
      <dgm:prSet presAssocID="{8DDEF9D2-2561-4C6A-BD8E-2555448E0F53}" presName="sibTrans" presStyleLbl="sibTrans2D1" presStyleIdx="3" presStyleCnt="11"/>
      <dgm:spPr/>
      <dgm:t>
        <a:bodyPr/>
        <a:lstStyle/>
        <a:p>
          <a:endParaRPr lang="ru-RU"/>
        </a:p>
      </dgm:t>
    </dgm:pt>
    <dgm:pt modelId="{1A910F87-5430-467A-837B-38C479EFE647}" type="pres">
      <dgm:prSet presAssocID="{10419245-C9EB-4EA1-95DD-4067CB8A9788}" presName="child" presStyleLbl="alignAccFollowNode1" presStyleIdx="3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CF13DD-4B7C-462B-90BA-44F319F049F5}" type="pres">
      <dgm:prSet presAssocID="{20A2EC20-DA54-434B-AE58-E646E3DD826B}" presName="hSp" presStyleCnt="0"/>
      <dgm:spPr/>
    </dgm:pt>
    <dgm:pt modelId="{A6A7D973-97AD-4895-BE36-D9C8911460AD}" type="pres">
      <dgm:prSet presAssocID="{128B9096-71D5-4F8F-9807-7EF1AA7BCCD6}" presName="vertFlow" presStyleCnt="0"/>
      <dgm:spPr/>
    </dgm:pt>
    <dgm:pt modelId="{2013BB00-CCB5-4FA6-823A-FCFE01C15FB6}" type="pres">
      <dgm:prSet presAssocID="{128B9096-71D5-4F8F-9807-7EF1AA7BCCD6}" presName="header" presStyleLbl="node1" presStyleIdx="1" presStyleCnt="2"/>
      <dgm:spPr/>
      <dgm:t>
        <a:bodyPr/>
        <a:lstStyle/>
        <a:p>
          <a:endParaRPr lang="ru-RU"/>
        </a:p>
      </dgm:t>
    </dgm:pt>
    <dgm:pt modelId="{58203B65-22A0-43F2-8308-F9D50E2C716F}" type="pres">
      <dgm:prSet presAssocID="{F89F34B5-BB06-4283-94E5-E97FC4004677}" presName="parTrans" presStyleLbl="sibTrans2D1" presStyleIdx="4" presStyleCnt="11"/>
      <dgm:spPr/>
      <dgm:t>
        <a:bodyPr/>
        <a:lstStyle/>
        <a:p>
          <a:endParaRPr lang="ru-RU"/>
        </a:p>
      </dgm:t>
    </dgm:pt>
    <dgm:pt modelId="{0F130806-3769-4D6E-88D7-3DB9C96CC65F}" type="pres">
      <dgm:prSet presAssocID="{DB6B0E58-37E0-4653-909E-DE0564C62913}" presName="child" presStyleLbl="alignAccFollowNode1" presStyleIdx="4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285DF5-8FFC-45B5-AE1D-DFCEFDBEB6EF}" type="pres">
      <dgm:prSet presAssocID="{9DD29EBD-2283-45A9-A4A8-62272CE90E2F}" presName="sibTrans" presStyleLbl="sibTrans2D1" presStyleIdx="5" presStyleCnt="11"/>
      <dgm:spPr/>
      <dgm:t>
        <a:bodyPr/>
        <a:lstStyle/>
        <a:p>
          <a:endParaRPr lang="ru-RU"/>
        </a:p>
      </dgm:t>
    </dgm:pt>
    <dgm:pt modelId="{2FCFF559-6088-4D4A-B7E4-033F14E09E2F}" type="pres">
      <dgm:prSet presAssocID="{D84AB69E-6221-4099-9F3C-025BD2AE727C}" presName="child" presStyleLbl="alignAccFollowNode1" presStyleIdx="5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E8B5A9-D5E9-4F28-8E7D-6B1BF9C17A64}" type="pres">
      <dgm:prSet presAssocID="{AB096CE2-626D-4DDE-A290-50F2555E121F}" presName="sibTrans" presStyleLbl="sibTrans2D1" presStyleIdx="6" presStyleCnt="11"/>
      <dgm:spPr/>
      <dgm:t>
        <a:bodyPr/>
        <a:lstStyle/>
        <a:p>
          <a:endParaRPr lang="ru-RU"/>
        </a:p>
      </dgm:t>
    </dgm:pt>
    <dgm:pt modelId="{BEEE4AAE-CFDD-4949-930C-A03B65712095}" type="pres">
      <dgm:prSet presAssocID="{B033CA13-2D1F-4589-BA4E-FF3A62BB2E4E}" presName="child" presStyleLbl="alignAccFollowNode1" presStyleIdx="6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6AF38-6660-4115-BAB7-47A82B1A38A0}" type="pres">
      <dgm:prSet presAssocID="{1C945C04-024E-4E2E-A5A7-63E03B99D1C2}" presName="sibTrans" presStyleLbl="sibTrans2D1" presStyleIdx="7" presStyleCnt="11"/>
      <dgm:spPr/>
      <dgm:t>
        <a:bodyPr/>
        <a:lstStyle/>
        <a:p>
          <a:endParaRPr lang="ru-RU"/>
        </a:p>
      </dgm:t>
    </dgm:pt>
    <dgm:pt modelId="{E6A8476B-B1FF-4824-BC0C-4C7F2A3DBF3A}" type="pres">
      <dgm:prSet presAssocID="{1CAD09DB-7C5C-4A11-BD54-E6FE8E81DF38}" presName="child" presStyleLbl="alignAccFollowNode1" presStyleIdx="7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CC5768-7735-47F7-B353-BB23D5F4D9C7}" type="pres">
      <dgm:prSet presAssocID="{B857D23B-BF21-498E-A222-5B286879C6B9}" presName="sibTrans" presStyleLbl="sibTrans2D1" presStyleIdx="8" presStyleCnt="11"/>
      <dgm:spPr/>
      <dgm:t>
        <a:bodyPr/>
        <a:lstStyle/>
        <a:p>
          <a:endParaRPr lang="ru-RU"/>
        </a:p>
      </dgm:t>
    </dgm:pt>
    <dgm:pt modelId="{E053BE4E-4E47-40E7-814E-5649B532C0D3}" type="pres">
      <dgm:prSet presAssocID="{17F29A72-F0AB-4CD7-AF6D-AEC0A459F729}" presName="child" presStyleLbl="alignAccFollowNode1" presStyleIdx="8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61E188-156A-40E7-B420-05082E6ABCEC}" type="pres">
      <dgm:prSet presAssocID="{0F2DC356-3B83-422E-A6A2-9494FB408854}" presName="sibTrans" presStyleLbl="sibTrans2D1" presStyleIdx="9" presStyleCnt="11"/>
      <dgm:spPr/>
      <dgm:t>
        <a:bodyPr/>
        <a:lstStyle/>
        <a:p>
          <a:endParaRPr lang="ru-RU"/>
        </a:p>
      </dgm:t>
    </dgm:pt>
    <dgm:pt modelId="{CDD08CF2-4E76-49BA-ABBC-1CFC277C1EEA}" type="pres">
      <dgm:prSet presAssocID="{997AAE7E-A55F-4FCD-925B-B740C6920733}" presName="child" presStyleLbl="alignAccFollowNode1" presStyleIdx="9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1B4DB7-753E-4866-B736-193C5011A387}" type="pres">
      <dgm:prSet presAssocID="{6DE47B19-CEBD-412B-B201-DEA56DDAD480}" presName="sibTrans" presStyleLbl="sibTrans2D1" presStyleIdx="10" presStyleCnt="11"/>
      <dgm:spPr/>
      <dgm:t>
        <a:bodyPr/>
        <a:lstStyle/>
        <a:p>
          <a:endParaRPr lang="ru-RU"/>
        </a:p>
      </dgm:t>
    </dgm:pt>
    <dgm:pt modelId="{C6134C29-85D2-4090-B4F4-DB0D76D3A99A}" type="pres">
      <dgm:prSet presAssocID="{CC00C970-0122-4CC9-8079-100C55FFF8E9}" presName="child" presStyleLbl="alignAccFollowNode1" presStyleIdx="1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A55D78-3752-439F-A701-90F71820C5F7}" type="presOf" srcId="{822EFB55-DB88-4B09-8F0B-DBF8063DD124}" destId="{AAD524BB-1F6F-4BC4-B2CD-2C6A6025BAD7}" srcOrd="0" destOrd="0" presId="urn:microsoft.com/office/officeart/2005/8/layout/lProcess1"/>
    <dgm:cxn modelId="{04F21035-A095-4AD3-886C-7C3053DE6D24}" type="presOf" srcId="{8DDEF9D2-2561-4C6A-BD8E-2555448E0F53}" destId="{B1AF7909-C792-47C7-AB6A-47399BAEF93D}" srcOrd="0" destOrd="0" presId="urn:microsoft.com/office/officeart/2005/8/layout/lProcess1"/>
    <dgm:cxn modelId="{CFF7B196-A8C7-4EB8-8219-13C2370647EA}" type="presOf" srcId="{0B7FE0EE-E9C8-473C-AB3D-5D2F87B1C8E3}" destId="{5D20B7BF-F24D-495E-9F3D-BE54CFCAB4CC}" srcOrd="0" destOrd="0" presId="urn:microsoft.com/office/officeart/2005/8/layout/lProcess1"/>
    <dgm:cxn modelId="{FDF06B2A-40CD-4DF8-BC07-B171D7E57D38}" srcId="{128B9096-71D5-4F8F-9807-7EF1AA7BCCD6}" destId="{B033CA13-2D1F-4589-BA4E-FF3A62BB2E4E}" srcOrd="2" destOrd="0" parTransId="{CAAC9ADE-1968-4684-8548-94ABD2666043}" sibTransId="{1C945C04-024E-4E2E-A5A7-63E03B99D1C2}"/>
    <dgm:cxn modelId="{8D8A2B7C-0EB2-40D1-87EF-5AE775D977A2}" type="presOf" srcId="{D84AB69E-6221-4099-9F3C-025BD2AE727C}" destId="{2FCFF559-6088-4D4A-B7E4-033F14E09E2F}" srcOrd="0" destOrd="0" presId="urn:microsoft.com/office/officeart/2005/8/layout/lProcess1"/>
    <dgm:cxn modelId="{492CA70F-13F2-488F-9925-2AEF3F2C7447}" type="presOf" srcId="{3E4E7B81-8A84-4FB3-A844-626316143BA6}" destId="{5344AE95-7859-4582-838D-5DE1E88D4764}" srcOrd="0" destOrd="0" presId="urn:microsoft.com/office/officeart/2005/8/layout/lProcess1"/>
    <dgm:cxn modelId="{37E586AB-9413-424B-977E-43D383A8FEC3}" type="presOf" srcId="{DB6B0E58-37E0-4653-909E-DE0564C62913}" destId="{0F130806-3769-4D6E-88D7-3DB9C96CC65F}" srcOrd="0" destOrd="0" presId="urn:microsoft.com/office/officeart/2005/8/layout/lProcess1"/>
    <dgm:cxn modelId="{9C28D9FC-D811-458E-AEDB-960FEE4A848A}" type="presOf" srcId="{BB745D6E-848D-466C-AD9E-CEB784F9244C}" destId="{9EBF671D-9DED-4A17-B38D-89EC64E3C5C0}" srcOrd="0" destOrd="0" presId="urn:microsoft.com/office/officeart/2005/8/layout/lProcess1"/>
    <dgm:cxn modelId="{295BA3E1-31D3-4C8E-BD69-11814E2C3C93}" srcId="{128B9096-71D5-4F8F-9807-7EF1AA7BCCD6}" destId="{CC00C970-0122-4CC9-8079-100C55FFF8E9}" srcOrd="6" destOrd="0" parTransId="{899D4353-5B0E-4C24-BDA2-F152ADB10F28}" sibTransId="{348C924B-6D41-4A47-A778-1000E6955599}"/>
    <dgm:cxn modelId="{5286C99A-C496-4F7D-83A9-2D292125E6B8}" type="presOf" srcId="{0F2DC356-3B83-422E-A6A2-9494FB408854}" destId="{2861E188-156A-40E7-B420-05082E6ABCEC}" srcOrd="0" destOrd="0" presId="urn:microsoft.com/office/officeart/2005/8/layout/lProcess1"/>
    <dgm:cxn modelId="{9396D3D8-4B9F-45FD-A7C9-3C3E96539CA4}" type="presOf" srcId="{6DE47B19-CEBD-412B-B201-DEA56DDAD480}" destId="{2C1B4DB7-753E-4866-B736-193C5011A387}" srcOrd="0" destOrd="0" presId="urn:microsoft.com/office/officeart/2005/8/layout/lProcess1"/>
    <dgm:cxn modelId="{6B0E2D4F-3B34-4138-A230-34AC8D923739}" srcId="{20A2EC20-DA54-434B-AE58-E646E3DD826B}" destId="{BB745D6E-848D-466C-AD9E-CEB784F9244C}" srcOrd="2" destOrd="0" parTransId="{5A360ADE-16E6-4528-95CB-C9401D08A3BE}" sibTransId="{8DDEF9D2-2561-4C6A-BD8E-2555448E0F53}"/>
    <dgm:cxn modelId="{C539F37B-B1C5-4273-9095-8036E285A7AE}" type="presOf" srcId="{1B03612A-7B74-4DA6-AAB3-41F18905E7DC}" destId="{4AD17D22-8A22-4AD2-B0C5-7D7783CF8449}" srcOrd="0" destOrd="0" presId="urn:microsoft.com/office/officeart/2005/8/layout/lProcess1"/>
    <dgm:cxn modelId="{A0833352-F30C-47DA-B186-0B76CEDBC8C3}" srcId="{20A2EC20-DA54-434B-AE58-E646E3DD826B}" destId="{10419245-C9EB-4EA1-95DD-4067CB8A9788}" srcOrd="3" destOrd="0" parTransId="{999B700C-5F28-410F-97E4-27A3106B3BC4}" sibTransId="{4F318612-CF1B-4DDA-B211-C0BCC903AF03}"/>
    <dgm:cxn modelId="{7A423804-410F-40FF-A20D-28813C642ED7}" srcId="{128B9096-71D5-4F8F-9807-7EF1AA7BCCD6}" destId="{17F29A72-F0AB-4CD7-AF6D-AEC0A459F729}" srcOrd="4" destOrd="0" parTransId="{50C3AB90-6695-42D0-87A8-B96B502706B6}" sibTransId="{0F2DC356-3B83-422E-A6A2-9494FB408854}"/>
    <dgm:cxn modelId="{1EC1A66C-2738-49CF-8EF2-0F73FAEC947B}" srcId="{3E4E7B81-8A84-4FB3-A844-626316143BA6}" destId="{128B9096-71D5-4F8F-9807-7EF1AA7BCCD6}" srcOrd="1" destOrd="0" parTransId="{D74E27EE-5B5E-4F8D-B5F6-DEB75F3593FD}" sibTransId="{408AD80B-6145-409F-ACD9-599DF25BF759}"/>
    <dgm:cxn modelId="{CEB54B17-60AA-4AE6-9E80-9CA124B3F856}" srcId="{128B9096-71D5-4F8F-9807-7EF1AA7BCCD6}" destId="{D84AB69E-6221-4099-9F3C-025BD2AE727C}" srcOrd="1" destOrd="0" parTransId="{8D215DB7-DDA7-4C30-B3D0-BB058B518B99}" sibTransId="{AB096CE2-626D-4DDE-A290-50F2555E121F}"/>
    <dgm:cxn modelId="{D517F95B-B82C-44F5-AE9F-3144A8F50872}" srcId="{128B9096-71D5-4F8F-9807-7EF1AA7BCCD6}" destId="{997AAE7E-A55F-4FCD-925B-B740C6920733}" srcOrd="5" destOrd="0" parTransId="{905C9AF0-4D30-4B93-94C0-32BD16E86ABB}" sibTransId="{6DE47B19-CEBD-412B-B201-DEA56DDAD480}"/>
    <dgm:cxn modelId="{7D059A08-F242-4C59-BBEB-EB988BDA069A}" type="presOf" srcId="{17F29A72-F0AB-4CD7-AF6D-AEC0A459F729}" destId="{E053BE4E-4E47-40E7-814E-5649B532C0D3}" srcOrd="0" destOrd="0" presId="urn:microsoft.com/office/officeart/2005/8/layout/lProcess1"/>
    <dgm:cxn modelId="{27EB02FB-CCAD-4B23-ADFF-8693400D6687}" type="presOf" srcId="{1C945C04-024E-4E2E-A5A7-63E03B99D1C2}" destId="{F3A6AF38-6660-4115-BAB7-47A82B1A38A0}" srcOrd="0" destOrd="0" presId="urn:microsoft.com/office/officeart/2005/8/layout/lProcess1"/>
    <dgm:cxn modelId="{000FDB7B-C200-4EB0-A33E-EBAD99649F97}" type="presOf" srcId="{B033CA13-2D1F-4589-BA4E-FF3A62BB2E4E}" destId="{BEEE4AAE-CFDD-4949-930C-A03B65712095}" srcOrd="0" destOrd="0" presId="urn:microsoft.com/office/officeart/2005/8/layout/lProcess1"/>
    <dgm:cxn modelId="{DC0C9975-2E2E-469E-97B0-39552CDDDB6C}" type="presOf" srcId="{1CAD09DB-7C5C-4A11-BD54-E6FE8E81DF38}" destId="{E6A8476B-B1FF-4824-BC0C-4C7F2A3DBF3A}" srcOrd="0" destOrd="0" presId="urn:microsoft.com/office/officeart/2005/8/layout/lProcess1"/>
    <dgm:cxn modelId="{3763FF44-E075-463C-AD24-C68B73DBA029}" type="presOf" srcId="{C6A6C197-D179-4215-9EBD-B871095780BC}" destId="{6F53A7B6-B99C-4D28-873A-5D5E57831B37}" srcOrd="0" destOrd="0" presId="urn:microsoft.com/office/officeart/2005/8/layout/lProcess1"/>
    <dgm:cxn modelId="{5A8CCA12-5A48-42FE-AD5A-75F145063B95}" type="presOf" srcId="{B857D23B-BF21-498E-A222-5B286879C6B9}" destId="{97CC5768-7735-47F7-B353-BB23D5F4D9C7}" srcOrd="0" destOrd="0" presId="urn:microsoft.com/office/officeart/2005/8/layout/lProcess1"/>
    <dgm:cxn modelId="{38B29A3C-4693-4C60-9E70-79154D1F835B}" srcId="{20A2EC20-DA54-434B-AE58-E646E3DD826B}" destId="{1B03612A-7B74-4DA6-AAB3-41F18905E7DC}" srcOrd="0" destOrd="0" parTransId="{822EFB55-DB88-4B09-8F0B-DBF8063DD124}" sibTransId="{E12408AB-D9E8-4DF8-8588-0849F30EC61C}"/>
    <dgm:cxn modelId="{415684F1-DB9E-402B-A582-9EB786C7CBEC}" type="presOf" srcId="{9DD29EBD-2283-45A9-A4A8-62272CE90E2F}" destId="{26285DF5-8FFC-45B5-AE1D-DFCEFDBEB6EF}" srcOrd="0" destOrd="0" presId="urn:microsoft.com/office/officeart/2005/8/layout/lProcess1"/>
    <dgm:cxn modelId="{C24DF015-F4AB-4DCD-9F62-D6A27D1C0980}" srcId="{128B9096-71D5-4F8F-9807-7EF1AA7BCCD6}" destId="{DB6B0E58-37E0-4653-909E-DE0564C62913}" srcOrd="0" destOrd="0" parTransId="{F89F34B5-BB06-4283-94E5-E97FC4004677}" sibTransId="{9DD29EBD-2283-45A9-A4A8-62272CE90E2F}"/>
    <dgm:cxn modelId="{19478403-8D3D-4D75-BA59-B400CB09EFF9}" type="presOf" srcId="{10419245-C9EB-4EA1-95DD-4067CB8A9788}" destId="{1A910F87-5430-467A-837B-38C479EFE647}" srcOrd="0" destOrd="0" presId="urn:microsoft.com/office/officeart/2005/8/layout/lProcess1"/>
    <dgm:cxn modelId="{B370F24F-96FC-4FE2-BA4A-6A69D2351A3B}" type="presOf" srcId="{20A2EC20-DA54-434B-AE58-E646E3DD826B}" destId="{C4D550FF-7002-476F-A085-9D369554D9A6}" srcOrd="0" destOrd="0" presId="urn:microsoft.com/office/officeart/2005/8/layout/lProcess1"/>
    <dgm:cxn modelId="{6A798E46-93F7-458C-9B04-4EC348F0F96D}" type="presOf" srcId="{128B9096-71D5-4F8F-9807-7EF1AA7BCCD6}" destId="{2013BB00-CCB5-4FA6-823A-FCFE01C15FB6}" srcOrd="0" destOrd="0" presId="urn:microsoft.com/office/officeart/2005/8/layout/lProcess1"/>
    <dgm:cxn modelId="{24A05348-4B1C-44FE-8E3D-160664A5D2BE}" type="presOf" srcId="{E12408AB-D9E8-4DF8-8588-0849F30EC61C}" destId="{DDA62887-B18E-4685-95F3-C3A079334805}" srcOrd="0" destOrd="0" presId="urn:microsoft.com/office/officeart/2005/8/layout/lProcess1"/>
    <dgm:cxn modelId="{1E2BCD7C-AA92-4614-A61F-09DFDAAC4CB7}" srcId="{20A2EC20-DA54-434B-AE58-E646E3DD826B}" destId="{C6A6C197-D179-4215-9EBD-B871095780BC}" srcOrd="1" destOrd="0" parTransId="{4D25D678-E3B2-4C57-ABA9-52E650611EC8}" sibTransId="{0B7FE0EE-E9C8-473C-AB3D-5D2F87B1C8E3}"/>
    <dgm:cxn modelId="{C7F96884-06EB-46A9-B0C8-BC8F039D2C74}" type="presOf" srcId="{F89F34B5-BB06-4283-94E5-E97FC4004677}" destId="{58203B65-22A0-43F2-8308-F9D50E2C716F}" srcOrd="0" destOrd="0" presId="urn:microsoft.com/office/officeart/2005/8/layout/lProcess1"/>
    <dgm:cxn modelId="{79D6BFE9-5265-477C-BCC4-A14A4D3800BE}" srcId="{3E4E7B81-8A84-4FB3-A844-626316143BA6}" destId="{20A2EC20-DA54-434B-AE58-E646E3DD826B}" srcOrd="0" destOrd="0" parTransId="{C7214B41-F9E7-4777-BF1B-F972CD8E8B1A}" sibTransId="{78A0F543-589E-4838-8EDB-48D4276D7F32}"/>
    <dgm:cxn modelId="{455BAE70-F3AB-49A8-8AB5-BD05535DC578}" type="presOf" srcId="{997AAE7E-A55F-4FCD-925B-B740C6920733}" destId="{CDD08CF2-4E76-49BA-ABBC-1CFC277C1EEA}" srcOrd="0" destOrd="0" presId="urn:microsoft.com/office/officeart/2005/8/layout/lProcess1"/>
    <dgm:cxn modelId="{5F498294-C887-48DA-B394-09090823BE87}" srcId="{128B9096-71D5-4F8F-9807-7EF1AA7BCCD6}" destId="{1CAD09DB-7C5C-4A11-BD54-E6FE8E81DF38}" srcOrd="3" destOrd="0" parTransId="{B345F738-AE80-42BC-BD91-B163BF756E75}" sibTransId="{B857D23B-BF21-498E-A222-5B286879C6B9}"/>
    <dgm:cxn modelId="{67208198-6208-4157-83CE-AAAC479E6CA5}" type="presOf" srcId="{CC00C970-0122-4CC9-8079-100C55FFF8E9}" destId="{C6134C29-85D2-4090-B4F4-DB0D76D3A99A}" srcOrd="0" destOrd="0" presId="urn:microsoft.com/office/officeart/2005/8/layout/lProcess1"/>
    <dgm:cxn modelId="{31D00695-98B6-4495-83FD-B352E794330D}" type="presOf" srcId="{AB096CE2-626D-4DDE-A290-50F2555E121F}" destId="{F8E8B5A9-D5E9-4F28-8E7D-6B1BF9C17A64}" srcOrd="0" destOrd="0" presId="urn:microsoft.com/office/officeart/2005/8/layout/lProcess1"/>
    <dgm:cxn modelId="{D8EC8494-0C82-454A-89AE-0EE3F99E97BE}" type="presParOf" srcId="{5344AE95-7859-4582-838D-5DE1E88D4764}" destId="{70D7D573-8D6F-42F6-8C0C-4271BDD73F3E}" srcOrd="0" destOrd="0" presId="urn:microsoft.com/office/officeart/2005/8/layout/lProcess1"/>
    <dgm:cxn modelId="{8011D27F-23E3-47B1-B052-F8FC84DEC13B}" type="presParOf" srcId="{70D7D573-8D6F-42F6-8C0C-4271BDD73F3E}" destId="{C4D550FF-7002-476F-A085-9D369554D9A6}" srcOrd="0" destOrd="0" presId="urn:microsoft.com/office/officeart/2005/8/layout/lProcess1"/>
    <dgm:cxn modelId="{CF65F5F3-972D-45B6-A4F3-E712145C010F}" type="presParOf" srcId="{70D7D573-8D6F-42F6-8C0C-4271BDD73F3E}" destId="{AAD524BB-1F6F-4BC4-B2CD-2C6A6025BAD7}" srcOrd="1" destOrd="0" presId="urn:microsoft.com/office/officeart/2005/8/layout/lProcess1"/>
    <dgm:cxn modelId="{08C596DC-B095-47D0-9C48-412AA4090FC0}" type="presParOf" srcId="{70D7D573-8D6F-42F6-8C0C-4271BDD73F3E}" destId="{4AD17D22-8A22-4AD2-B0C5-7D7783CF8449}" srcOrd="2" destOrd="0" presId="urn:microsoft.com/office/officeart/2005/8/layout/lProcess1"/>
    <dgm:cxn modelId="{729BD024-59E5-4FDE-9AB2-D65D7E7C24A8}" type="presParOf" srcId="{70D7D573-8D6F-42F6-8C0C-4271BDD73F3E}" destId="{DDA62887-B18E-4685-95F3-C3A079334805}" srcOrd="3" destOrd="0" presId="urn:microsoft.com/office/officeart/2005/8/layout/lProcess1"/>
    <dgm:cxn modelId="{9C90D714-9D2D-4F31-9A28-E392C849DEA0}" type="presParOf" srcId="{70D7D573-8D6F-42F6-8C0C-4271BDD73F3E}" destId="{6F53A7B6-B99C-4D28-873A-5D5E57831B37}" srcOrd="4" destOrd="0" presId="urn:microsoft.com/office/officeart/2005/8/layout/lProcess1"/>
    <dgm:cxn modelId="{8BE99154-065E-41CE-9054-0B9EAE4144F2}" type="presParOf" srcId="{70D7D573-8D6F-42F6-8C0C-4271BDD73F3E}" destId="{5D20B7BF-F24D-495E-9F3D-BE54CFCAB4CC}" srcOrd="5" destOrd="0" presId="urn:microsoft.com/office/officeart/2005/8/layout/lProcess1"/>
    <dgm:cxn modelId="{B06811D8-BB21-4DA9-A90B-EDC41951CE2E}" type="presParOf" srcId="{70D7D573-8D6F-42F6-8C0C-4271BDD73F3E}" destId="{9EBF671D-9DED-4A17-B38D-89EC64E3C5C0}" srcOrd="6" destOrd="0" presId="urn:microsoft.com/office/officeart/2005/8/layout/lProcess1"/>
    <dgm:cxn modelId="{0557A7ED-1268-4881-8868-38BD97E01EB7}" type="presParOf" srcId="{70D7D573-8D6F-42F6-8C0C-4271BDD73F3E}" destId="{B1AF7909-C792-47C7-AB6A-47399BAEF93D}" srcOrd="7" destOrd="0" presId="urn:microsoft.com/office/officeart/2005/8/layout/lProcess1"/>
    <dgm:cxn modelId="{0150C0DC-3238-465B-833D-1F4A1E4D3D30}" type="presParOf" srcId="{70D7D573-8D6F-42F6-8C0C-4271BDD73F3E}" destId="{1A910F87-5430-467A-837B-38C479EFE647}" srcOrd="8" destOrd="0" presId="urn:microsoft.com/office/officeart/2005/8/layout/lProcess1"/>
    <dgm:cxn modelId="{3AECC8D9-72C8-4FA5-94CA-FBC90E97A67C}" type="presParOf" srcId="{5344AE95-7859-4582-838D-5DE1E88D4764}" destId="{19CF13DD-4B7C-462B-90BA-44F319F049F5}" srcOrd="1" destOrd="0" presId="urn:microsoft.com/office/officeart/2005/8/layout/lProcess1"/>
    <dgm:cxn modelId="{148F55BB-049C-4B99-8583-DEF1824C646D}" type="presParOf" srcId="{5344AE95-7859-4582-838D-5DE1E88D4764}" destId="{A6A7D973-97AD-4895-BE36-D9C8911460AD}" srcOrd="2" destOrd="0" presId="urn:microsoft.com/office/officeart/2005/8/layout/lProcess1"/>
    <dgm:cxn modelId="{9F68CC31-BC74-419C-B839-AF7F29214E45}" type="presParOf" srcId="{A6A7D973-97AD-4895-BE36-D9C8911460AD}" destId="{2013BB00-CCB5-4FA6-823A-FCFE01C15FB6}" srcOrd="0" destOrd="0" presId="urn:microsoft.com/office/officeart/2005/8/layout/lProcess1"/>
    <dgm:cxn modelId="{F637136D-C785-4897-9BAF-75761BFAC46A}" type="presParOf" srcId="{A6A7D973-97AD-4895-BE36-D9C8911460AD}" destId="{58203B65-22A0-43F2-8308-F9D50E2C716F}" srcOrd="1" destOrd="0" presId="urn:microsoft.com/office/officeart/2005/8/layout/lProcess1"/>
    <dgm:cxn modelId="{A050F8E3-4012-4298-B70D-02123181A9FC}" type="presParOf" srcId="{A6A7D973-97AD-4895-BE36-D9C8911460AD}" destId="{0F130806-3769-4D6E-88D7-3DB9C96CC65F}" srcOrd="2" destOrd="0" presId="urn:microsoft.com/office/officeart/2005/8/layout/lProcess1"/>
    <dgm:cxn modelId="{29BC2516-E707-4F4F-B791-0D2EFCC5ADD2}" type="presParOf" srcId="{A6A7D973-97AD-4895-BE36-D9C8911460AD}" destId="{26285DF5-8FFC-45B5-AE1D-DFCEFDBEB6EF}" srcOrd="3" destOrd="0" presId="urn:microsoft.com/office/officeart/2005/8/layout/lProcess1"/>
    <dgm:cxn modelId="{D2AAA86D-E39C-4B9F-AB6A-3906499412BD}" type="presParOf" srcId="{A6A7D973-97AD-4895-BE36-D9C8911460AD}" destId="{2FCFF559-6088-4D4A-B7E4-033F14E09E2F}" srcOrd="4" destOrd="0" presId="urn:microsoft.com/office/officeart/2005/8/layout/lProcess1"/>
    <dgm:cxn modelId="{6E1DD438-EFD5-4BE0-AB7C-5D62F25E0252}" type="presParOf" srcId="{A6A7D973-97AD-4895-BE36-D9C8911460AD}" destId="{F8E8B5A9-D5E9-4F28-8E7D-6B1BF9C17A64}" srcOrd="5" destOrd="0" presId="urn:microsoft.com/office/officeart/2005/8/layout/lProcess1"/>
    <dgm:cxn modelId="{5E8E6622-3456-474A-BF10-E73FDEF519D9}" type="presParOf" srcId="{A6A7D973-97AD-4895-BE36-D9C8911460AD}" destId="{BEEE4AAE-CFDD-4949-930C-A03B65712095}" srcOrd="6" destOrd="0" presId="urn:microsoft.com/office/officeart/2005/8/layout/lProcess1"/>
    <dgm:cxn modelId="{9C4C1AE6-B540-47E3-9CE5-CA47077B5C8D}" type="presParOf" srcId="{A6A7D973-97AD-4895-BE36-D9C8911460AD}" destId="{F3A6AF38-6660-4115-BAB7-47A82B1A38A0}" srcOrd="7" destOrd="0" presId="urn:microsoft.com/office/officeart/2005/8/layout/lProcess1"/>
    <dgm:cxn modelId="{F4A9CA21-EE0E-4A92-A90A-5FBB8E9733F0}" type="presParOf" srcId="{A6A7D973-97AD-4895-BE36-D9C8911460AD}" destId="{E6A8476B-B1FF-4824-BC0C-4C7F2A3DBF3A}" srcOrd="8" destOrd="0" presId="urn:microsoft.com/office/officeart/2005/8/layout/lProcess1"/>
    <dgm:cxn modelId="{3991B790-429C-4902-80E9-63A69F0E4956}" type="presParOf" srcId="{A6A7D973-97AD-4895-BE36-D9C8911460AD}" destId="{97CC5768-7735-47F7-B353-BB23D5F4D9C7}" srcOrd="9" destOrd="0" presId="urn:microsoft.com/office/officeart/2005/8/layout/lProcess1"/>
    <dgm:cxn modelId="{971D62B4-BCA2-464F-BCF3-1F9E8F3CF8A9}" type="presParOf" srcId="{A6A7D973-97AD-4895-BE36-D9C8911460AD}" destId="{E053BE4E-4E47-40E7-814E-5649B532C0D3}" srcOrd="10" destOrd="0" presId="urn:microsoft.com/office/officeart/2005/8/layout/lProcess1"/>
    <dgm:cxn modelId="{E26BEBA4-9AD1-473D-A959-6D7C3B7D84F9}" type="presParOf" srcId="{A6A7D973-97AD-4895-BE36-D9C8911460AD}" destId="{2861E188-156A-40E7-B420-05082E6ABCEC}" srcOrd="11" destOrd="0" presId="urn:microsoft.com/office/officeart/2005/8/layout/lProcess1"/>
    <dgm:cxn modelId="{E96CF698-6D9C-4095-996C-57D459C32C8C}" type="presParOf" srcId="{A6A7D973-97AD-4895-BE36-D9C8911460AD}" destId="{CDD08CF2-4E76-49BA-ABBC-1CFC277C1EEA}" srcOrd="12" destOrd="0" presId="urn:microsoft.com/office/officeart/2005/8/layout/lProcess1"/>
    <dgm:cxn modelId="{25EBCEAD-DFB3-4F72-B9BC-7E6C078C2E9A}" type="presParOf" srcId="{A6A7D973-97AD-4895-BE36-D9C8911460AD}" destId="{2C1B4DB7-753E-4866-B736-193C5011A387}" srcOrd="13" destOrd="0" presId="urn:microsoft.com/office/officeart/2005/8/layout/lProcess1"/>
    <dgm:cxn modelId="{191389B4-B65B-414B-95E9-6FC0E517588F}" type="presParOf" srcId="{A6A7D973-97AD-4895-BE36-D9C8911460AD}" destId="{C6134C29-85D2-4090-B4F4-DB0D76D3A99A}" srcOrd="1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260BC2F-A1ED-441F-A82E-E586A6D81CAD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1E57F0-77FC-4A0E-87B9-41F80CD8A32A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Персональные</a:t>
          </a:r>
        </a:p>
      </dgm:t>
    </dgm:pt>
    <dgm:pt modelId="{97BE186B-5BD8-4D5D-BB6C-D404253C17CE}" type="parTrans" cxnId="{757E0189-FE87-4799-A30A-C8BB267F32B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A9C7D0-829B-499F-92EC-781604CA38D0}" type="sibTrans" cxnId="{757E0189-FE87-4799-A30A-C8BB267F32B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2D01F8-7D23-4BAC-816F-EBB2B35956BD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Существование ЮЛ зависит от личности участника – ст. 76 ГК РФ. Изменение состава участников товарищества</a:t>
          </a:r>
        </a:p>
      </dgm:t>
    </dgm:pt>
    <dgm:pt modelId="{69FD7A73-AD08-4ECA-8D83-1786E3F289C3}" type="parTrans" cxnId="{848B2108-AF87-478C-B94A-CC414844EC5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32A58F-364E-4D25-B8DE-8242495B731C}" type="sibTrans" cxnId="{848B2108-AF87-478C-B94A-CC414844EC5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A71269-D390-4DB2-BB3E-EBBEC78E6CF6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Требование о количестве членов – </a:t>
          </a:r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производственный кооператив – минимум 5 членов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п. 4 ст. 106.2 ГК РФ)</a:t>
          </a:r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Общественная организация – 3 учредителя</a:t>
          </a:r>
        </a:p>
      </dgm:t>
    </dgm:pt>
    <dgm:pt modelId="{588135DA-59EB-48F3-A259-E30F72372AC6}" type="parTrans" cxnId="{70589E84-3BAC-431E-AAC4-3FE5E8DE031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9DE541-51BA-4B10-BF40-3C3292B137C0}" type="sibTrans" cxnId="{70589E84-3BAC-431E-AAC4-3FE5E8DE031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5F4965-EF3A-4087-980C-83885C47A20C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Членство неотчуждаемо</a:t>
          </a:r>
        </a:p>
      </dgm:t>
    </dgm:pt>
    <dgm:pt modelId="{B51B8186-14FD-4927-9632-4699A9B2A657}" type="parTrans" cxnId="{648D85A2-C983-4CD1-A1E5-B9C6AC40EE2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FC453A-428A-4C1D-887F-6329C07DDBF6}" type="sibTrans" cxnId="{648D85A2-C983-4CD1-A1E5-B9C6AC40EE2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EE22CF-8AB4-4DA8-AF82-725E910EAE40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В основе лежит общий интерес, при нарушении которого возможно исключение – п. 2 ст. 76 для товариществ </a:t>
          </a:r>
        </a:p>
      </dgm:t>
    </dgm:pt>
    <dgm:pt modelId="{52AA6425-4B4E-4BAF-84F3-C24FEDFAF015}" type="parTrans" cxnId="{5C8F2056-C635-4785-A488-B4B0AE58E81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633F6B-B6F2-443F-89C5-A86D24B6A962}" type="sibTrans" cxnId="{5C8F2056-C635-4785-A488-B4B0AE58E81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46E5E3-575D-4206-9236-B31655FB1542}" type="pres">
      <dgm:prSet presAssocID="{6260BC2F-A1ED-441F-A82E-E586A6D81CA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9C1A04-B121-4235-B5B6-B47FB5F6B8E6}" type="pres">
      <dgm:prSet presAssocID="{701E57F0-77FC-4A0E-87B9-41F80CD8A32A}" presName="vertFlow" presStyleCnt="0"/>
      <dgm:spPr/>
    </dgm:pt>
    <dgm:pt modelId="{2CD112D1-D367-435C-B507-17E0726BB479}" type="pres">
      <dgm:prSet presAssocID="{701E57F0-77FC-4A0E-87B9-41F80CD8A32A}" presName="header" presStyleLbl="node1" presStyleIdx="0" presStyleCnt="1" custScaleX="165275"/>
      <dgm:spPr/>
      <dgm:t>
        <a:bodyPr/>
        <a:lstStyle/>
        <a:p>
          <a:endParaRPr lang="ru-RU"/>
        </a:p>
      </dgm:t>
    </dgm:pt>
    <dgm:pt modelId="{EB524521-1CAE-4449-9EE6-F57414C9C29A}" type="pres">
      <dgm:prSet presAssocID="{69FD7A73-AD08-4ECA-8D83-1786E3F289C3}" presName="parTrans" presStyleLbl="sibTrans2D1" presStyleIdx="0" presStyleCnt="4"/>
      <dgm:spPr/>
      <dgm:t>
        <a:bodyPr/>
        <a:lstStyle/>
        <a:p>
          <a:endParaRPr lang="ru-RU"/>
        </a:p>
      </dgm:t>
    </dgm:pt>
    <dgm:pt modelId="{F0FE121A-1967-4961-80AD-5BBF04DF839C}" type="pres">
      <dgm:prSet presAssocID="{612D01F8-7D23-4BAC-816F-EBB2B35956BD}" presName="child" presStyleLbl="alignAccFollowNode1" presStyleIdx="0" presStyleCnt="4" custScaleX="1652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12B511-77B9-4E5D-9EC1-7B5F4DC86EAB}" type="pres">
      <dgm:prSet presAssocID="{9C32A58F-364E-4D25-B8DE-8242495B731C}" presName="sibTrans" presStyleLbl="sibTrans2D1" presStyleIdx="1" presStyleCnt="4"/>
      <dgm:spPr/>
      <dgm:t>
        <a:bodyPr/>
        <a:lstStyle/>
        <a:p>
          <a:endParaRPr lang="ru-RU"/>
        </a:p>
      </dgm:t>
    </dgm:pt>
    <dgm:pt modelId="{56058E8B-BAA4-4F0C-9C7C-AF9CAC03801E}" type="pres">
      <dgm:prSet presAssocID="{B8A71269-D390-4DB2-BB3E-EBBEC78E6CF6}" presName="child" presStyleLbl="alignAccFollowNode1" presStyleIdx="1" presStyleCnt="4" custScaleX="1652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B367EF-C2C2-49B4-BAE7-95DCC203CD59}" type="pres">
      <dgm:prSet presAssocID="{529DE541-51BA-4B10-BF40-3C3292B137C0}" presName="sibTrans" presStyleLbl="sibTrans2D1" presStyleIdx="2" presStyleCnt="4"/>
      <dgm:spPr/>
      <dgm:t>
        <a:bodyPr/>
        <a:lstStyle/>
        <a:p>
          <a:endParaRPr lang="ru-RU"/>
        </a:p>
      </dgm:t>
    </dgm:pt>
    <dgm:pt modelId="{B786B6C7-05A8-498B-A4AB-82A2A0758CA3}" type="pres">
      <dgm:prSet presAssocID="{6D5F4965-EF3A-4087-980C-83885C47A20C}" presName="child" presStyleLbl="alignAccFollowNode1" presStyleIdx="2" presStyleCnt="4" custScaleX="1652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338A59-770B-41F9-B9CF-0A302FCE2685}" type="pres">
      <dgm:prSet presAssocID="{BEFC453A-428A-4C1D-887F-6329C07DDBF6}" presName="sibTrans" presStyleLbl="sibTrans2D1" presStyleIdx="3" presStyleCnt="4"/>
      <dgm:spPr/>
      <dgm:t>
        <a:bodyPr/>
        <a:lstStyle/>
        <a:p>
          <a:endParaRPr lang="ru-RU"/>
        </a:p>
      </dgm:t>
    </dgm:pt>
    <dgm:pt modelId="{C0E9FE64-87A8-477D-8D1E-2FAA9358AAA0}" type="pres">
      <dgm:prSet presAssocID="{5BEE22CF-8AB4-4DA8-AF82-725E910EAE40}" presName="child" presStyleLbl="alignAccFollowNode1" presStyleIdx="3" presStyleCnt="4" custScaleX="1652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C154DD-4C42-4F8E-8940-6A61F671E9CF}" type="presOf" srcId="{BEFC453A-428A-4C1D-887F-6329C07DDBF6}" destId="{EB338A59-770B-41F9-B9CF-0A302FCE2685}" srcOrd="0" destOrd="0" presId="urn:microsoft.com/office/officeart/2005/8/layout/lProcess1"/>
    <dgm:cxn modelId="{848B2108-AF87-478C-B94A-CC414844EC5E}" srcId="{701E57F0-77FC-4A0E-87B9-41F80CD8A32A}" destId="{612D01F8-7D23-4BAC-816F-EBB2B35956BD}" srcOrd="0" destOrd="0" parTransId="{69FD7A73-AD08-4ECA-8D83-1786E3F289C3}" sibTransId="{9C32A58F-364E-4D25-B8DE-8242495B731C}"/>
    <dgm:cxn modelId="{6AA7CE4E-F955-4424-91FD-704D7CE27DB0}" type="presOf" srcId="{69FD7A73-AD08-4ECA-8D83-1786E3F289C3}" destId="{EB524521-1CAE-4449-9EE6-F57414C9C29A}" srcOrd="0" destOrd="0" presId="urn:microsoft.com/office/officeart/2005/8/layout/lProcess1"/>
    <dgm:cxn modelId="{70589E84-3BAC-431E-AAC4-3FE5E8DE0318}" srcId="{701E57F0-77FC-4A0E-87B9-41F80CD8A32A}" destId="{B8A71269-D390-4DB2-BB3E-EBBEC78E6CF6}" srcOrd="1" destOrd="0" parTransId="{588135DA-59EB-48F3-A259-E30F72372AC6}" sibTransId="{529DE541-51BA-4B10-BF40-3C3292B137C0}"/>
    <dgm:cxn modelId="{648D85A2-C983-4CD1-A1E5-B9C6AC40EE2F}" srcId="{701E57F0-77FC-4A0E-87B9-41F80CD8A32A}" destId="{6D5F4965-EF3A-4087-980C-83885C47A20C}" srcOrd="2" destOrd="0" parTransId="{B51B8186-14FD-4927-9632-4699A9B2A657}" sibTransId="{BEFC453A-428A-4C1D-887F-6329C07DDBF6}"/>
    <dgm:cxn modelId="{757E0189-FE87-4799-A30A-C8BB267F32BF}" srcId="{6260BC2F-A1ED-441F-A82E-E586A6D81CAD}" destId="{701E57F0-77FC-4A0E-87B9-41F80CD8A32A}" srcOrd="0" destOrd="0" parTransId="{97BE186B-5BD8-4D5D-BB6C-D404253C17CE}" sibTransId="{3FA9C7D0-829B-499F-92EC-781604CA38D0}"/>
    <dgm:cxn modelId="{15487A2B-6B37-4DD8-9446-A913CE9F8A4D}" type="presOf" srcId="{612D01F8-7D23-4BAC-816F-EBB2B35956BD}" destId="{F0FE121A-1967-4961-80AD-5BBF04DF839C}" srcOrd="0" destOrd="0" presId="urn:microsoft.com/office/officeart/2005/8/layout/lProcess1"/>
    <dgm:cxn modelId="{0BA3C287-A773-41DB-A2B4-6AAC489D664C}" type="presOf" srcId="{529DE541-51BA-4B10-BF40-3C3292B137C0}" destId="{93B367EF-C2C2-49B4-BAE7-95DCC203CD59}" srcOrd="0" destOrd="0" presId="urn:microsoft.com/office/officeart/2005/8/layout/lProcess1"/>
    <dgm:cxn modelId="{0611F55F-0FF1-40F5-8CF8-3333DEFB555A}" type="presOf" srcId="{9C32A58F-364E-4D25-B8DE-8242495B731C}" destId="{E412B511-77B9-4E5D-9EC1-7B5F4DC86EAB}" srcOrd="0" destOrd="0" presId="urn:microsoft.com/office/officeart/2005/8/layout/lProcess1"/>
    <dgm:cxn modelId="{7B7C373E-2BF9-473E-A7EC-BCD9864FA13A}" type="presOf" srcId="{6260BC2F-A1ED-441F-A82E-E586A6D81CAD}" destId="{2246E5E3-575D-4206-9236-B31655FB1542}" srcOrd="0" destOrd="0" presId="urn:microsoft.com/office/officeart/2005/8/layout/lProcess1"/>
    <dgm:cxn modelId="{2956FB55-0957-44C6-A4D1-4F0FAEFC03DE}" type="presOf" srcId="{5BEE22CF-8AB4-4DA8-AF82-725E910EAE40}" destId="{C0E9FE64-87A8-477D-8D1E-2FAA9358AAA0}" srcOrd="0" destOrd="0" presId="urn:microsoft.com/office/officeart/2005/8/layout/lProcess1"/>
    <dgm:cxn modelId="{5C8F2056-C635-4785-A488-B4B0AE58E81E}" srcId="{701E57F0-77FC-4A0E-87B9-41F80CD8A32A}" destId="{5BEE22CF-8AB4-4DA8-AF82-725E910EAE40}" srcOrd="3" destOrd="0" parTransId="{52AA6425-4B4E-4BAF-84F3-C24FEDFAF015}" sibTransId="{C5633F6B-B6F2-443F-89C5-A86D24B6A962}"/>
    <dgm:cxn modelId="{C88B2AD5-96C3-47C7-A8E9-1AED6759F400}" type="presOf" srcId="{6D5F4965-EF3A-4087-980C-83885C47A20C}" destId="{B786B6C7-05A8-498B-A4AB-82A2A0758CA3}" srcOrd="0" destOrd="0" presId="urn:microsoft.com/office/officeart/2005/8/layout/lProcess1"/>
    <dgm:cxn modelId="{5BA61B40-D8F5-4B33-A714-F49740E4FE65}" type="presOf" srcId="{701E57F0-77FC-4A0E-87B9-41F80CD8A32A}" destId="{2CD112D1-D367-435C-B507-17E0726BB479}" srcOrd="0" destOrd="0" presId="urn:microsoft.com/office/officeart/2005/8/layout/lProcess1"/>
    <dgm:cxn modelId="{D02F7DD6-1B68-4E04-A1F2-8CA56184E8AF}" type="presOf" srcId="{B8A71269-D390-4DB2-BB3E-EBBEC78E6CF6}" destId="{56058E8B-BAA4-4F0C-9C7C-AF9CAC03801E}" srcOrd="0" destOrd="0" presId="urn:microsoft.com/office/officeart/2005/8/layout/lProcess1"/>
    <dgm:cxn modelId="{4C5C85FB-FD90-4D81-91CF-56D42DE8E2CB}" type="presParOf" srcId="{2246E5E3-575D-4206-9236-B31655FB1542}" destId="{3D9C1A04-B121-4235-B5B6-B47FB5F6B8E6}" srcOrd="0" destOrd="0" presId="urn:microsoft.com/office/officeart/2005/8/layout/lProcess1"/>
    <dgm:cxn modelId="{C0234C1F-56DE-4F34-894C-29489214933A}" type="presParOf" srcId="{3D9C1A04-B121-4235-B5B6-B47FB5F6B8E6}" destId="{2CD112D1-D367-435C-B507-17E0726BB479}" srcOrd="0" destOrd="0" presId="urn:microsoft.com/office/officeart/2005/8/layout/lProcess1"/>
    <dgm:cxn modelId="{90B990F7-F764-4F18-940E-8655F50BD29A}" type="presParOf" srcId="{3D9C1A04-B121-4235-B5B6-B47FB5F6B8E6}" destId="{EB524521-1CAE-4449-9EE6-F57414C9C29A}" srcOrd="1" destOrd="0" presId="urn:microsoft.com/office/officeart/2005/8/layout/lProcess1"/>
    <dgm:cxn modelId="{12567F30-0867-4CDE-97B2-CEF9F33F4FFA}" type="presParOf" srcId="{3D9C1A04-B121-4235-B5B6-B47FB5F6B8E6}" destId="{F0FE121A-1967-4961-80AD-5BBF04DF839C}" srcOrd="2" destOrd="0" presId="urn:microsoft.com/office/officeart/2005/8/layout/lProcess1"/>
    <dgm:cxn modelId="{9BE1C0D1-78DF-414F-B389-4C5BA7050E72}" type="presParOf" srcId="{3D9C1A04-B121-4235-B5B6-B47FB5F6B8E6}" destId="{E412B511-77B9-4E5D-9EC1-7B5F4DC86EAB}" srcOrd="3" destOrd="0" presId="urn:microsoft.com/office/officeart/2005/8/layout/lProcess1"/>
    <dgm:cxn modelId="{0DB1861B-CB4B-459E-B3F4-6DB15022D907}" type="presParOf" srcId="{3D9C1A04-B121-4235-B5B6-B47FB5F6B8E6}" destId="{56058E8B-BAA4-4F0C-9C7C-AF9CAC03801E}" srcOrd="4" destOrd="0" presId="urn:microsoft.com/office/officeart/2005/8/layout/lProcess1"/>
    <dgm:cxn modelId="{0209EF1D-7AB2-4829-B844-F32DA5CC15A9}" type="presParOf" srcId="{3D9C1A04-B121-4235-B5B6-B47FB5F6B8E6}" destId="{93B367EF-C2C2-49B4-BAE7-95DCC203CD59}" srcOrd="5" destOrd="0" presId="urn:microsoft.com/office/officeart/2005/8/layout/lProcess1"/>
    <dgm:cxn modelId="{FF26EBEA-DFCC-47AD-8149-BF52B5A87CBB}" type="presParOf" srcId="{3D9C1A04-B121-4235-B5B6-B47FB5F6B8E6}" destId="{B786B6C7-05A8-498B-A4AB-82A2A0758CA3}" srcOrd="6" destOrd="0" presId="urn:microsoft.com/office/officeart/2005/8/layout/lProcess1"/>
    <dgm:cxn modelId="{C417F6B3-356E-42A3-8710-386DE1F958AA}" type="presParOf" srcId="{3D9C1A04-B121-4235-B5B6-B47FB5F6B8E6}" destId="{EB338A59-770B-41F9-B9CF-0A302FCE2685}" srcOrd="7" destOrd="0" presId="urn:microsoft.com/office/officeart/2005/8/layout/lProcess1"/>
    <dgm:cxn modelId="{038EE058-DD82-40AE-914B-FDB1DFF491A8}" type="presParOf" srcId="{3D9C1A04-B121-4235-B5B6-B47FB5F6B8E6}" destId="{C0E9FE64-87A8-477D-8D1E-2FAA9358AAA0}" srcOrd="8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6EE0B78-CB91-4DE6-9003-F6009868812B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523A03-78DA-46E3-9CC0-06B7C5934965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Персональные</a:t>
          </a:r>
        </a:p>
      </dgm:t>
    </dgm:pt>
    <dgm:pt modelId="{171DD499-2314-45A2-9FAA-560B56390EA4}" type="parTrans" cxnId="{2805A0F5-C6EF-4420-AA06-88AA318285E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0F2260-9DFB-4E82-AE87-D48708B74C4A}" type="sibTrans" cxnId="{2805A0F5-C6EF-4420-AA06-88AA318285E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C5A4F6-5E73-4CC2-94D5-6DFAA5594FCE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Отсутствует профессиональный аппарат управления, обособленный от участников. </a:t>
          </a:r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В производственных кооперативах органы управления состоят исключительно из самих членов</a:t>
          </a:r>
        </a:p>
      </dgm:t>
    </dgm:pt>
    <dgm:pt modelId="{468C4168-743D-4A31-AF71-E15DFD815F63}" type="parTrans" cxnId="{61AA3DEF-A915-4AC6-9DAD-8C04DC4FF8A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EDEF7A-4C53-4C9D-B616-39B63C456613}" type="sibTrans" cxnId="{61AA3DEF-A915-4AC6-9DAD-8C04DC4FF8A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67F980-A37B-4264-BC3A-86AED22EDE0B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Участники несут ответственность по обязательствам ЮЛ (товарищи, члены кооперативов).</a:t>
          </a:r>
        </a:p>
      </dgm:t>
    </dgm:pt>
    <dgm:pt modelId="{B8EA09DF-8508-4DB0-B165-226B6C7F648C}" type="parTrans" cxnId="{FF0A2C59-6F35-4D2A-AF28-4B7B5ECBB76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AFB357-1203-4BCF-BD50-35E475B94DF0}" type="sibTrans" cxnId="{FF0A2C59-6F35-4D2A-AF28-4B7B5ECBB76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3FCEB8-720F-463A-8A78-5B7F1B4DED35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Участники должны участвовать личным трудом (п. 1 ст. 106.1 ГК РФ, </a:t>
          </a:r>
          <a:r>
            <a: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обосновать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) или внесением имущественных взносов (например, коммандитисты).</a:t>
          </a:r>
        </a:p>
      </dgm:t>
    </dgm:pt>
    <dgm:pt modelId="{4C2E78AF-89AA-43CF-9C9D-874CDA0E0F87}" type="parTrans" cxnId="{6CE693C4-B9EC-4DE3-9D14-39E8A600BBA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B2B535-502B-430B-83DC-2E254529E12F}" type="sibTrans" cxnId="{6CE693C4-B9EC-4DE3-9D14-39E8A600BBA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C70972-C024-41B3-9138-484041D4BE29}" type="pres">
      <dgm:prSet presAssocID="{36EE0B78-CB91-4DE6-9003-F6009868812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8C887D-2487-4A8E-8D84-EA95F614B9B0}" type="pres">
      <dgm:prSet presAssocID="{24523A03-78DA-46E3-9CC0-06B7C5934965}" presName="vertFlow" presStyleCnt="0"/>
      <dgm:spPr/>
    </dgm:pt>
    <dgm:pt modelId="{69F7F41D-0740-4238-B3A7-8640AD9B71E1}" type="pres">
      <dgm:prSet presAssocID="{24523A03-78DA-46E3-9CC0-06B7C5934965}" presName="header" presStyleLbl="node1" presStyleIdx="0" presStyleCnt="1" custScaleX="143099"/>
      <dgm:spPr/>
      <dgm:t>
        <a:bodyPr/>
        <a:lstStyle/>
        <a:p>
          <a:endParaRPr lang="ru-RU"/>
        </a:p>
      </dgm:t>
    </dgm:pt>
    <dgm:pt modelId="{F66DF68D-DFE9-45E5-A60D-D7DE81553758}" type="pres">
      <dgm:prSet presAssocID="{468C4168-743D-4A31-AF71-E15DFD815F63}" presName="parTrans" presStyleLbl="sibTrans2D1" presStyleIdx="0" presStyleCnt="3"/>
      <dgm:spPr/>
      <dgm:t>
        <a:bodyPr/>
        <a:lstStyle/>
        <a:p>
          <a:endParaRPr lang="ru-RU"/>
        </a:p>
      </dgm:t>
    </dgm:pt>
    <dgm:pt modelId="{CF3BE803-6E73-4942-BAAD-684757387E8E}" type="pres">
      <dgm:prSet presAssocID="{CEC5A4F6-5E73-4CC2-94D5-6DFAA5594FCE}" presName="child" presStyleLbl="alignAccFollowNode1" presStyleIdx="0" presStyleCnt="3" custScaleX="1430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E78FC-E96F-4A64-8D28-D149CFABAAF3}" type="pres">
      <dgm:prSet presAssocID="{FEEDEF7A-4C53-4C9D-B616-39B63C456613}" presName="sibTrans" presStyleLbl="sibTrans2D1" presStyleIdx="1" presStyleCnt="3"/>
      <dgm:spPr/>
      <dgm:t>
        <a:bodyPr/>
        <a:lstStyle/>
        <a:p>
          <a:endParaRPr lang="ru-RU"/>
        </a:p>
      </dgm:t>
    </dgm:pt>
    <dgm:pt modelId="{72F0EE90-77D6-4DC8-879F-115D8D2E2801}" type="pres">
      <dgm:prSet presAssocID="{BF67F980-A37B-4264-BC3A-86AED22EDE0B}" presName="child" presStyleLbl="alignAccFollowNode1" presStyleIdx="1" presStyleCnt="3" custScaleX="1430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6D9DBD-9DFF-493C-9C6C-F4D6D8B4E353}" type="pres">
      <dgm:prSet presAssocID="{98AFB357-1203-4BCF-BD50-35E475B94DF0}" presName="sibTrans" presStyleLbl="sibTrans2D1" presStyleIdx="2" presStyleCnt="3"/>
      <dgm:spPr/>
      <dgm:t>
        <a:bodyPr/>
        <a:lstStyle/>
        <a:p>
          <a:endParaRPr lang="ru-RU"/>
        </a:p>
      </dgm:t>
    </dgm:pt>
    <dgm:pt modelId="{3F41B528-339F-4D41-B305-1A051D363EB5}" type="pres">
      <dgm:prSet presAssocID="{BC3FCEB8-720F-463A-8A78-5B7F1B4DED35}" presName="child" presStyleLbl="alignAccFollowNode1" presStyleIdx="2" presStyleCnt="3" custScaleX="1430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E693C4-B9EC-4DE3-9D14-39E8A600BBA6}" srcId="{24523A03-78DA-46E3-9CC0-06B7C5934965}" destId="{BC3FCEB8-720F-463A-8A78-5B7F1B4DED35}" srcOrd="2" destOrd="0" parTransId="{4C2E78AF-89AA-43CF-9C9D-874CDA0E0F87}" sibTransId="{4AB2B535-502B-430B-83DC-2E254529E12F}"/>
    <dgm:cxn modelId="{C4DEB768-2064-40EF-A75E-C1EE30F498E9}" type="presOf" srcId="{98AFB357-1203-4BCF-BD50-35E475B94DF0}" destId="{366D9DBD-9DFF-493C-9C6C-F4D6D8B4E353}" srcOrd="0" destOrd="0" presId="urn:microsoft.com/office/officeart/2005/8/layout/lProcess1"/>
    <dgm:cxn modelId="{2805A0F5-C6EF-4420-AA06-88AA318285EC}" srcId="{36EE0B78-CB91-4DE6-9003-F6009868812B}" destId="{24523A03-78DA-46E3-9CC0-06B7C5934965}" srcOrd="0" destOrd="0" parTransId="{171DD499-2314-45A2-9FAA-560B56390EA4}" sibTransId="{6E0F2260-9DFB-4E82-AE87-D48708B74C4A}"/>
    <dgm:cxn modelId="{35A5B45E-2B9D-40F2-980E-EDDDF1A3109A}" type="presOf" srcId="{36EE0B78-CB91-4DE6-9003-F6009868812B}" destId="{BAC70972-C024-41B3-9138-484041D4BE29}" srcOrd="0" destOrd="0" presId="urn:microsoft.com/office/officeart/2005/8/layout/lProcess1"/>
    <dgm:cxn modelId="{BA78679B-39AA-48F3-8262-D69A58F2CD27}" type="presOf" srcId="{BC3FCEB8-720F-463A-8A78-5B7F1B4DED35}" destId="{3F41B528-339F-4D41-B305-1A051D363EB5}" srcOrd="0" destOrd="0" presId="urn:microsoft.com/office/officeart/2005/8/layout/lProcess1"/>
    <dgm:cxn modelId="{00DE6BF7-4544-40B3-9453-CB5E0B1C6ECB}" type="presOf" srcId="{468C4168-743D-4A31-AF71-E15DFD815F63}" destId="{F66DF68D-DFE9-45E5-A60D-D7DE81553758}" srcOrd="0" destOrd="0" presId="urn:microsoft.com/office/officeart/2005/8/layout/lProcess1"/>
    <dgm:cxn modelId="{0E8E8583-40CA-4DFC-895B-45E6CB267665}" type="presOf" srcId="{CEC5A4F6-5E73-4CC2-94D5-6DFAA5594FCE}" destId="{CF3BE803-6E73-4942-BAAD-684757387E8E}" srcOrd="0" destOrd="0" presId="urn:microsoft.com/office/officeart/2005/8/layout/lProcess1"/>
    <dgm:cxn modelId="{61AA3DEF-A915-4AC6-9DAD-8C04DC4FF8A2}" srcId="{24523A03-78DA-46E3-9CC0-06B7C5934965}" destId="{CEC5A4F6-5E73-4CC2-94D5-6DFAA5594FCE}" srcOrd="0" destOrd="0" parTransId="{468C4168-743D-4A31-AF71-E15DFD815F63}" sibTransId="{FEEDEF7A-4C53-4C9D-B616-39B63C456613}"/>
    <dgm:cxn modelId="{FF0A2C59-6F35-4D2A-AF28-4B7B5ECBB766}" srcId="{24523A03-78DA-46E3-9CC0-06B7C5934965}" destId="{BF67F980-A37B-4264-BC3A-86AED22EDE0B}" srcOrd="1" destOrd="0" parTransId="{B8EA09DF-8508-4DB0-B165-226B6C7F648C}" sibTransId="{98AFB357-1203-4BCF-BD50-35E475B94DF0}"/>
    <dgm:cxn modelId="{8E590C3E-19FB-4E5F-8F5F-40E72942E9CE}" type="presOf" srcId="{BF67F980-A37B-4264-BC3A-86AED22EDE0B}" destId="{72F0EE90-77D6-4DC8-879F-115D8D2E2801}" srcOrd="0" destOrd="0" presId="urn:microsoft.com/office/officeart/2005/8/layout/lProcess1"/>
    <dgm:cxn modelId="{CFA7F0D4-8216-43BA-A414-466B067AE95B}" type="presOf" srcId="{24523A03-78DA-46E3-9CC0-06B7C5934965}" destId="{69F7F41D-0740-4238-B3A7-8640AD9B71E1}" srcOrd="0" destOrd="0" presId="urn:microsoft.com/office/officeart/2005/8/layout/lProcess1"/>
    <dgm:cxn modelId="{37006D89-3458-4CC4-8C72-342F2ABB7358}" type="presOf" srcId="{FEEDEF7A-4C53-4C9D-B616-39B63C456613}" destId="{01EE78FC-E96F-4A64-8D28-D149CFABAAF3}" srcOrd="0" destOrd="0" presId="urn:microsoft.com/office/officeart/2005/8/layout/lProcess1"/>
    <dgm:cxn modelId="{F0BC4857-407B-40BB-9C4F-213C676FEE8D}" type="presParOf" srcId="{BAC70972-C024-41B3-9138-484041D4BE29}" destId="{BA8C887D-2487-4A8E-8D84-EA95F614B9B0}" srcOrd="0" destOrd="0" presId="urn:microsoft.com/office/officeart/2005/8/layout/lProcess1"/>
    <dgm:cxn modelId="{C3EDADD2-FD91-4EA7-944F-38A23F04FC65}" type="presParOf" srcId="{BA8C887D-2487-4A8E-8D84-EA95F614B9B0}" destId="{69F7F41D-0740-4238-B3A7-8640AD9B71E1}" srcOrd="0" destOrd="0" presId="urn:microsoft.com/office/officeart/2005/8/layout/lProcess1"/>
    <dgm:cxn modelId="{159B2054-71C3-4888-9D08-4F32C235FE8A}" type="presParOf" srcId="{BA8C887D-2487-4A8E-8D84-EA95F614B9B0}" destId="{F66DF68D-DFE9-45E5-A60D-D7DE81553758}" srcOrd="1" destOrd="0" presId="urn:microsoft.com/office/officeart/2005/8/layout/lProcess1"/>
    <dgm:cxn modelId="{7450E20B-841E-4F65-9F9C-2FCE19157D27}" type="presParOf" srcId="{BA8C887D-2487-4A8E-8D84-EA95F614B9B0}" destId="{CF3BE803-6E73-4942-BAAD-684757387E8E}" srcOrd="2" destOrd="0" presId="urn:microsoft.com/office/officeart/2005/8/layout/lProcess1"/>
    <dgm:cxn modelId="{13F57F38-EFD0-4E92-BD8B-DCB667FA257A}" type="presParOf" srcId="{BA8C887D-2487-4A8E-8D84-EA95F614B9B0}" destId="{01EE78FC-E96F-4A64-8D28-D149CFABAAF3}" srcOrd="3" destOrd="0" presId="urn:microsoft.com/office/officeart/2005/8/layout/lProcess1"/>
    <dgm:cxn modelId="{3E1C9176-DF2D-4AEE-B09D-689E1FE3BC71}" type="presParOf" srcId="{BA8C887D-2487-4A8E-8D84-EA95F614B9B0}" destId="{72F0EE90-77D6-4DC8-879F-115D8D2E2801}" srcOrd="4" destOrd="0" presId="urn:microsoft.com/office/officeart/2005/8/layout/lProcess1"/>
    <dgm:cxn modelId="{6497CFAD-6C3B-4788-81B3-E0A9B9C15EEF}" type="presParOf" srcId="{BA8C887D-2487-4A8E-8D84-EA95F614B9B0}" destId="{366D9DBD-9DFF-493C-9C6C-F4D6D8B4E353}" srcOrd="5" destOrd="0" presId="urn:microsoft.com/office/officeart/2005/8/layout/lProcess1"/>
    <dgm:cxn modelId="{6905EB39-3188-4A0A-BD44-D73CDF2A0D40}" type="presParOf" srcId="{BA8C887D-2487-4A8E-8D84-EA95F614B9B0}" destId="{3F41B528-339F-4D41-B305-1A051D363EB5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BD57FE4-4039-4AA8-990D-3D71145343CF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886134-CF19-4C12-86CB-B3244750B21B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Капитальные </a:t>
          </a:r>
        </a:p>
      </dgm:t>
    </dgm:pt>
    <dgm:pt modelId="{A6FF060A-D43D-4DCC-B8EC-606C5154AC66}" type="parTrans" cxnId="{11B37FC1-CD8D-42C0-86E7-D560E6EC23B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340DA9-D6D8-4703-B10D-BA9943E4FDA9}" type="sibTrans" cxnId="{11B37FC1-CD8D-42C0-86E7-D560E6EC23B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E976EB-7E93-4A3F-B321-0BA5978DB38B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АО и ООО</a:t>
          </a:r>
        </a:p>
      </dgm:t>
    </dgm:pt>
    <dgm:pt modelId="{EBA77438-1C59-4CA6-8903-55DFBA360349}" type="parTrans" cxnId="{436991A1-54FD-4764-BCA5-9F9112D2230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043082-2570-430A-8584-E51A2F6AD6F3}" type="sibTrans" cxnId="{436991A1-54FD-4764-BCA5-9F9112D2230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3FC962-9677-4C4B-93DB-2816E6E61006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В ООО личное участие может иметь значение, в АО - нет</a:t>
          </a:r>
        </a:p>
      </dgm:t>
    </dgm:pt>
    <dgm:pt modelId="{75483F6A-1752-436A-8395-9C490D0C161D}" type="parTrans" cxnId="{21EEC0DC-140C-4E01-97E1-06A1E3C332D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0E81A2-8BC2-4C87-A069-8E41DAE47FD5}" type="sibTrans" cxnId="{21EEC0DC-140C-4E01-97E1-06A1E3C332D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943C2F-FAC1-4284-9C10-25BD74ACEE98}" type="pres">
      <dgm:prSet presAssocID="{BBD57FE4-4039-4AA8-990D-3D71145343C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670AD5-9707-42A0-887F-CEEB3F75177C}" type="pres">
      <dgm:prSet presAssocID="{AC886134-CF19-4C12-86CB-B3244750B21B}" presName="vertFlow" presStyleCnt="0"/>
      <dgm:spPr/>
    </dgm:pt>
    <dgm:pt modelId="{D006912A-3551-4C50-A4B6-D8CB67EC6AE0}" type="pres">
      <dgm:prSet presAssocID="{AC886134-CF19-4C12-86CB-B3244750B21B}" presName="header" presStyleLbl="node1" presStyleIdx="0" presStyleCnt="1"/>
      <dgm:spPr/>
      <dgm:t>
        <a:bodyPr/>
        <a:lstStyle/>
        <a:p>
          <a:endParaRPr lang="ru-RU"/>
        </a:p>
      </dgm:t>
    </dgm:pt>
    <dgm:pt modelId="{0EE537AB-8822-4DE4-9168-82ACB539998C}" type="pres">
      <dgm:prSet presAssocID="{EBA77438-1C59-4CA6-8903-55DFBA360349}" presName="parTrans" presStyleLbl="sibTrans2D1" presStyleIdx="0" presStyleCnt="2"/>
      <dgm:spPr/>
      <dgm:t>
        <a:bodyPr/>
        <a:lstStyle/>
        <a:p>
          <a:endParaRPr lang="ru-RU"/>
        </a:p>
      </dgm:t>
    </dgm:pt>
    <dgm:pt modelId="{5E793688-3B66-4676-9817-A847085D7B9D}" type="pres">
      <dgm:prSet presAssocID="{D4E976EB-7E93-4A3F-B321-0BA5978DB38B}" presName="child" presStyleLbl="alignAccFollow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2CB3A3-1949-4D36-8E48-BEB2A4B9475E}" type="pres">
      <dgm:prSet presAssocID="{1A043082-2570-430A-8584-E51A2F6AD6F3}" presName="sibTrans" presStyleLbl="sibTrans2D1" presStyleIdx="1" presStyleCnt="2"/>
      <dgm:spPr/>
      <dgm:t>
        <a:bodyPr/>
        <a:lstStyle/>
        <a:p>
          <a:endParaRPr lang="ru-RU"/>
        </a:p>
      </dgm:t>
    </dgm:pt>
    <dgm:pt modelId="{6BE2FFB9-DC18-43F5-B33F-99EE0C7B5FF0}" type="pres">
      <dgm:prSet presAssocID="{EF3FC962-9677-4C4B-93DB-2816E6E61006}" presName="child" presStyleLbl="alignAccFollow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97FCE2-FA42-4B74-BE77-E6CC7ABD442E}" type="presOf" srcId="{AC886134-CF19-4C12-86CB-B3244750B21B}" destId="{D006912A-3551-4C50-A4B6-D8CB67EC6AE0}" srcOrd="0" destOrd="0" presId="urn:microsoft.com/office/officeart/2005/8/layout/lProcess1"/>
    <dgm:cxn modelId="{F9C2D9E0-52B1-4F90-8D28-A2A51C605FC9}" type="presOf" srcId="{EF3FC962-9677-4C4B-93DB-2816E6E61006}" destId="{6BE2FFB9-DC18-43F5-B33F-99EE0C7B5FF0}" srcOrd="0" destOrd="0" presId="urn:microsoft.com/office/officeart/2005/8/layout/lProcess1"/>
    <dgm:cxn modelId="{436991A1-54FD-4764-BCA5-9F9112D2230A}" srcId="{AC886134-CF19-4C12-86CB-B3244750B21B}" destId="{D4E976EB-7E93-4A3F-B321-0BA5978DB38B}" srcOrd="0" destOrd="0" parTransId="{EBA77438-1C59-4CA6-8903-55DFBA360349}" sibTransId="{1A043082-2570-430A-8584-E51A2F6AD6F3}"/>
    <dgm:cxn modelId="{CEB10A46-F900-4F22-92BF-52819C587614}" type="presOf" srcId="{EBA77438-1C59-4CA6-8903-55DFBA360349}" destId="{0EE537AB-8822-4DE4-9168-82ACB539998C}" srcOrd="0" destOrd="0" presId="urn:microsoft.com/office/officeart/2005/8/layout/lProcess1"/>
    <dgm:cxn modelId="{21EEC0DC-140C-4E01-97E1-06A1E3C332D0}" srcId="{AC886134-CF19-4C12-86CB-B3244750B21B}" destId="{EF3FC962-9677-4C4B-93DB-2816E6E61006}" srcOrd="1" destOrd="0" parTransId="{75483F6A-1752-436A-8395-9C490D0C161D}" sibTransId="{FA0E81A2-8BC2-4C87-A069-8E41DAE47FD5}"/>
    <dgm:cxn modelId="{5CC7A969-7E13-4A66-B1AA-1FEAB6A42DD7}" type="presOf" srcId="{BBD57FE4-4039-4AA8-990D-3D71145343CF}" destId="{91943C2F-FAC1-4284-9C10-25BD74ACEE98}" srcOrd="0" destOrd="0" presId="urn:microsoft.com/office/officeart/2005/8/layout/lProcess1"/>
    <dgm:cxn modelId="{11B37FC1-CD8D-42C0-86E7-D560E6EC23BA}" srcId="{BBD57FE4-4039-4AA8-990D-3D71145343CF}" destId="{AC886134-CF19-4C12-86CB-B3244750B21B}" srcOrd="0" destOrd="0" parTransId="{A6FF060A-D43D-4DCC-B8EC-606C5154AC66}" sibTransId="{BE340DA9-D6D8-4703-B10D-BA9943E4FDA9}"/>
    <dgm:cxn modelId="{7772C2CC-FA40-4A6A-87A2-75062CAB9664}" type="presOf" srcId="{1A043082-2570-430A-8584-E51A2F6AD6F3}" destId="{4A2CB3A3-1949-4D36-8E48-BEB2A4B9475E}" srcOrd="0" destOrd="0" presId="urn:microsoft.com/office/officeart/2005/8/layout/lProcess1"/>
    <dgm:cxn modelId="{84507099-F144-4A3B-8B17-63B97D268E73}" type="presOf" srcId="{D4E976EB-7E93-4A3F-B321-0BA5978DB38B}" destId="{5E793688-3B66-4676-9817-A847085D7B9D}" srcOrd="0" destOrd="0" presId="urn:microsoft.com/office/officeart/2005/8/layout/lProcess1"/>
    <dgm:cxn modelId="{F2E9301F-2AEA-4F84-A893-973270EB2FA8}" type="presParOf" srcId="{91943C2F-FAC1-4284-9C10-25BD74ACEE98}" destId="{FF670AD5-9707-42A0-887F-CEEB3F75177C}" srcOrd="0" destOrd="0" presId="urn:microsoft.com/office/officeart/2005/8/layout/lProcess1"/>
    <dgm:cxn modelId="{EDD7297F-0EF0-481C-B75A-98DFEC679516}" type="presParOf" srcId="{FF670AD5-9707-42A0-887F-CEEB3F75177C}" destId="{D006912A-3551-4C50-A4B6-D8CB67EC6AE0}" srcOrd="0" destOrd="0" presId="urn:microsoft.com/office/officeart/2005/8/layout/lProcess1"/>
    <dgm:cxn modelId="{F61B4CF8-7DB6-467B-A3A4-B1B544F7E6D4}" type="presParOf" srcId="{FF670AD5-9707-42A0-887F-CEEB3F75177C}" destId="{0EE537AB-8822-4DE4-9168-82ACB539998C}" srcOrd="1" destOrd="0" presId="urn:microsoft.com/office/officeart/2005/8/layout/lProcess1"/>
    <dgm:cxn modelId="{E8F0F25C-5B75-46E3-AE7A-BEC215A4E9BD}" type="presParOf" srcId="{FF670AD5-9707-42A0-887F-CEEB3F75177C}" destId="{5E793688-3B66-4676-9817-A847085D7B9D}" srcOrd="2" destOrd="0" presId="urn:microsoft.com/office/officeart/2005/8/layout/lProcess1"/>
    <dgm:cxn modelId="{FDFF425A-81D9-4ADD-9F1B-3FF7F882D968}" type="presParOf" srcId="{FF670AD5-9707-42A0-887F-CEEB3F75177C}" destId="{4A2CB3A3-1949-4D36-8E48-BEB2A4B9475E}" srcOrd="3" destOrd="0" presId="urn:microsoft.com/office/officeart/2005/8/layout/lProcess1"/>
    <dgm:cxn modelId="{6ACA46FA-BD24-41BA-B8AE-C6B01798E5EA}" type="presParOf" srcId="{FF670AD5-9707-42A0-887F-CEEB3F75177C}" destId="{6BE2FFB9-DC18-43F5-B33F-99EE0C7B5FF0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A90337-C4FD-465F-9F3B-03E5AE3E1557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E044BA-DA40-4700-AC29-DDB29AC82034}">
      <dgm:prSet phldrT="[Текст]" custT="1"/>
      <dgm:spPr/>
      <dgm:t>
        <a:bodyPr/>
        <a:lstStyle/>
        <a:p>
          <a:endParaRPr lang="ru-RU" sz="3000" dirty="0"/>
        </a:p>
      </dgm:t>
    </dgm:pt>
    <dgm:pt modelId="{2DF4E5E4-50CE-4166-8020-032462D59874}" type="parTrans" cxnId="{831A428A-5AFE-44BF-B8D3-2B7D1E6F3AFC}">
      <dgm:prSet/>
      <dgm:spPr/>
      <dgm:t>
        <a:bodyPr/>
        <a:lstStyle/>
        <a:p>
          <a:endParaRPr lang="ru-RU"/>
        </a:p>
      </dgm:t>
    </dgm:pt>
    <dgm:pt modelId="{FED00CD6-DBA7-41E5-A999-21747BED7CFC}" type="sibTrans" cxnId="{831A428A-5AFE-44BF-B8D3-2B7D1E6F3AFC}">
      <dgm:prSet/>
      <dgm:spPr/>
      <dgm:t>
        <a:bodyPr/>
        <a:lstStyle/>
        <a:p>
          <a:endParaRPr lang="ru-RU"/>
        </a:p>
      </dgm:t>
    </dgm:pt>
    <dgm:pt modelId="{D376D0B0-5A69-497E-8B32-FB66484FE0DA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Корпоративное право</a:t>
          </a:r>
        </a:p>
      </dgm:t>
    </dgm:pt>
    <dgm:pt modelId="{864CE594-36DA-4240-965E-B067DED82303}" type="parTrans" cxnId="{FF64FCE8-F252-4132-B8C2-FC44E0B348BF}">
      <dgm:prSet/>
      <dgm:spPr/>
      <dgm:t>
        <a:bodyPr/>
        <a:lstStyle/>
        <a:p>
          <a:endParaRPr lang="ru-RU"/>
        </a:p>
      </dgm:t>
    </dgm:pt>
    <dgm:pt modelId="{196F1DFF-F86D-40D0-9E41-3DBCD0D42288}" type="sibTrans" cxnId="{FF64FCE8-F252-4132-B8C2-FC44E0B348BF}">
      <dgm:prSet/>
      <dgm:spPr/>
      <dgm:t>
        <a:bodyPr/>
        <a:lstStyle/>
        <a:p>
          <a:endParaRPr lang="ru-RU"/>
        </a:p>
      </dgm:t>
    </dgm:pt>
    <dgm:pt modelId="{9505C49C-A5DD-48DC-94CF-E304D08D3AB9}" type="pres">
      <dgm:prSet presAssocID="{7EA90337-C4FD-465F-9F3B-03E5AE3E1557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7F035B-32E4-4383-989B-1566987BA39B}" type="pres">
      <dgm:prSet presAssocID="{7EA90337-C4FD-465F-9F3B-03E5AE3E1557}" presName="comp1" presStyleCnt="0"/>
      <dgm:spPr/>
    </dgm:pt>
    <dgm:pt modelId="{CDA86E9E-A9EB-4828-BDCC-47DCE01D1ACF}" type="pres">
      <dgm:prSet presAssocID="{7EA90337-C4FD-465F-9F3B-03E5AE3E1557}" presName="circle1" presStyleLbl="node1" presStyleIdx="0" presStyleCnt="2" custLinFactNeighborX="0"/>
      <dgm:spPr/>
      <dgm:t>
        <a:bodyPr/>
        <a:lstStyle/>
        <a:p>
          <a:endParaRPr lang="ru-RU"/>
        </a:p>
      </dgm:t>
    </dgm:pt>
    <dgm:pt modelId="{DEEAE669-E82F-4755-B9CC-C0B4A0D1985B}" type="pres">
      <dgm:prSet presAssocID="{7EA90337-C4FD-465F-9F3B-03E5AE3E1557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E1D131-A862-4FCE-8268-BDA3430DCC7A}" type="pres">
      <dgm:prSet presAssocID="{7EA90337-C4FD-465F-9F3B-03E5AE3E1557}" presName="comp2" presStyleCnt="0"/>
      <dgm:spPr/>
    </dgm:pt>
    <dgm:pt modelId="{491C1570-7528-41C4-9051-0F7DD6895E80}" type="pres">
      <dgm:prSet presAssocID="{7EA90337-C4FD-465F-9F3B-03E5AE3E1557}" presName="circle2" presStyleLbl="node1" presStyleIdx="1" presStyleCnt="2" custScaleX="79653" custScaleY="58137" custLinFactNeighborX="0" custLinFactNeighborY="2598"/>
      <dgm:spPr/>
      <dgm:t>
        <a:bodyPr/>
        <a:lstStyle/>
        <a:p>
          <a:endParaRPr lang="ru-RU"/>
        </a:p>
      </dgm:t>
    </dgm:pt>
    <dgm:pt modelId="{FAFBE3DF-F212-420E-A140-30F1C9392AD4}" type="pres">
      <dgm:prSet presAssocID="{7EA90337-C4FD-465F-9F3B-03E5AE3E1557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EE61EB-1442-4D98-8165-D346B44A589B}" type="presOf" srcId="{D376D0B0-5A69-497E-8B32-FB66484FE0DA}" destId="{FAFBE3DF-F212-420E-A140-30F1C9392AD4}" srcOrd="1" destOrd="0" presId="urn:microsoft.com/office/officeart/2005/8/layout/venn2"/>
    <dgm:cxn modelId="{831A428A-5AFE-44BF-B8D3-2B7D1E6F3AFC}" srcId="{7EA90337-C4FD-465F-9F3B-03E5AE3E1557}" destId="{AAE044BA-DA40-4700-AC29-DDB29AC82034}" srcOrd="0" destOrd="0" parTransId="{2DF4E5E4-50CE-4166-8020-032462D59874}" sibTransId="{FED00CD6-DBA7-41E5-A999-21747BED7CFC}"/>
    <dgm:cxn modelId="{C87C37E8-CDF8-40E9-85FA-3F3E5801A561}" type="presOf" srcId="{AAE044BA-DA40-4700-AC29-DDB29AC82034}" destId="{CDA86E9E-A9EB-4828-BDCC-47DCE01D1ACF}" srcOrd="0" destOrd="0" presId="urn:microsoft.com/office/officeart/2005/8/layout/venn2"/>
    <dgm:cxn modelId="{FF64FCE8-F252-4132-B8C2-FC44E0B348BF}" srcId="{7EA90337-C4FD-465F-9F3B-03E5AE3E1557}" destId="{D376D0B0-5A69-497E-8B32-FB66484FE0DA}" srcOrd="1" destOrd="0" parTransId="{864CE594-36DA-4240-965E-B067DED82303}" sibTransId="{196F1DFF-F86D-40D0-9E41-3DBCD0D42288}"/>
    <dgm:cxn modelId="{4DA0EFAD-0372-4145-A4B1-41BD84358BFB}" type="presOf" srcId="{7EA90337-C4FD-465F-9F3B-03E5AE3E1557}" destId="{9505C49C-A5DD-48DC-94CF-E304D08D3AB9}" srcOrd="0" destOrd="0" presId="urn:microsoft.com/office/officeart/2005/8/layout/venn2"/>
    <dgm:cxn modelId="{54BE4930-06C8-4926-AF9B-57CBA3BAE722}" type="presOf" srcId="{D376D0B0-5A69-497E-8B32-FB66484FE0DA}" destId="{491C1570-7528-41C4-9051-0F7DD6895E80}" srcOrd="0" destOrd="0" presId="urn:microsoft.com/office/officeart/2005/8/layout/venn2"/>
    <dgm:cxn modelId="{862EBD44-6669-46E6-AD66-BF161A74D2EB}" type="presOf" srcId="{AAE044BA-DA40-4700-AC29-DDB29AC82034}" destId="{DEEAE669-E82F-4755-B9CC-C0B4A0D1985B}" srcOrd="1" destOrd="0" presId="urn:microsoft.com/office/officeart/2005/8/layout/venn2"/>
    <dgm:cxn modelId="{905D0CFC-4B91-4F02-A12E-0FD27982F725}" type="presParOf" srcId="{9505C49C-A5DD-48DC-94CF-E304D08D3AB9}" destId="{A77F035B-32E4-4383-989B-1566987BA39B}" srcOrd="0" destOrd="0" presId="urn:microsoft.com/office/officeart/2005/8/layout/venn2"/>
    <dgm:cxn modelId="{11C2BDD8-7E2D-44B7-B68E-E09DAD7EA99F}" type="presParOf" srcId="{A77F035B-32E4-4383-989B-1566987BA39B}" destId="{CDA86E9E-A9EB-4828-BDCC-47DCE01D1ACF}" srcOrd="0" destOrd="0" presId="urn:microsoft.com/office/officeart/2005/8/layout/venn2"/>
    <dgm:cxn modelId="{3FFBAB26-B29C-4448-8D64-02BA1D1B3E8D}" type="presParOf" srcId="{A77F035B-32E4-4383-989B-1566987BA39B}" destId="{DEEAE669-E82F-4755-B9CC-C0B4A0D1985B}" srcOrd="1" destOrd="0" presId="urn:microsoft.com/office/officeart/2005/8/layout/venn2"/>
    <dgm:cxn modelId="{42D98C3D-E264-4946-BC31-5839E34B454E}" type="presParOf" srcId="{9505C49C-A5DD-48DC-94CF-E304D08D3AB9}" destId="{8FE1D131-A862-4FCE-8268-BDA3430DCC7A}" srcOrd="1" destOrd="0" presId="urn:microsoft.com/office/officeart/2005/8/layout/venn2"/>
    <dgm:cxn modelId="{3F6814FB-70B1-4318-931F-E29BF0ADBC16}" type="presParOf" srcId="{8FE1D131-A862-4FCE-8268-BDA3430DCC7A}" destId="{491C1570-7528-41C4-9051-0F7DD6895E80}" srcOrd="0" destOrd="0" presId="urn:microsoft.com/office/officeart/2005/8/layout/venn2"/>
    <dgm:cxn modelId="{9B22FD5C-2D2A-46D7-8391-FF7695E71A2A}" type="presParOf" srcId="{8FE1D131-A862-4FCE-8268-BDA3430DCC7A}" destId="{FAFBE3DF-F212-420E-A140-30F1C9392AD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C12B298-0E59-4DAB-A5EC-42954929A250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1BDEDF-CA15-40D5-A399-07D00340FE23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Имущественный характер</a:t>
          </a:r>
        </a:p>
      </dgm:t>
    </dgm:pt>
    <dgm:pt modelId="{6EA4A61D-C4FE-407D-ADF7-339B9C78B104}" type="parTrans" cxnId="{989CBA6D-0561-44ED-A8CF-577B7BF54EF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628641-3651-41AC-A151-F4438BF87139}" type="sibTrans" cxnId="{989CBA6D-0561-44ED-A8CF-577B7BF54EF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F639F7-7798-4141-AB30-5BCBC2E84966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Все, что выше</a:t>
          </a:r>
        </a:p>
      </dgm:t>
    </dgm:pt>
    <dgm:pt modelId="{631ECB80-03BF-4CBE-A782-2D739A3BBC07}" type="parTrans" cxnId="{DD3C9BB8-97D0-4EBC-AC08-94C45D34E1A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87DDAC-5D5B-4BBF-A7E8-E8DC8D35D57D}" type="sibTrans" cxnId="{DD3C9BB8-97D0-4EBC-AC08-94C45D34E1A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167F5F-F6E1-4E01-93AE-7F83DA664A83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Сформировать уставный (складочный, </a:t>
          </a:r>
          <a:r>
            <a:rPr lang="ru-RU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паевый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) капитал коммерческой организации</a:t>
          </a:r>
        </a:p>
      </dgm:t>
    </dgm:pt>
    <dgm:pt modelId="{F72ED255-FE29-4327-BCEA-F9A5268B3FDC}" type="parTrans" cxnId="{0A73B706-3BB9-4C44-8963-F6B5133C709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D9FB0B-43E2-43AE-9C39-87B7AF6315D3}" type="sibTrans" cxnId="{0A73B706-3BB9-4C44-8963-F6B5133C709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24A207-6CC6-4297-802D-6457E32ECD59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Неимущественный характер</a:t>
          </a:r>
        </a:p>
      </dgm:t>
    </dgm:pt>
    <dgm:pt modelId="{72B039BC-86A2-4BC0-96A3-BAAA461005E1}" type="parTrans" cxnId="{74353ED4-3A40-4D06-8A33-8A5CAD11766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3DA75B-C659-4FF3-BFE2-BBBBA3ECF2F0}" type="sibTrans" cxnId="{74353ED4-3A40-4D06-8A33-8A5CAD11766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DB066C-A487-44E1-AA66-12A3B15474DF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На управление</a:t>
          </a:r>
        </a:p>
      </dgm:t>
    </dgm:pt>
    <dgm:pt modelId="{B6AD14C4-48E2-46BB-857F-FCACEB7B5609}" type="parTrans" cxnId="{64133993-9183-48FC-A5E6-B9C1CDF9832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918F12-D9B3-429E-A59C-555A09A954B2}" type="sibTrans" cxnId="{64133993-9183-48FC-A5E6-B9C1CDF9832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D3C7DE-7F4C-4467-A6CE-295F25E5BCEA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На получение информации</a:t>
          </a:r>
        </a:p>
      </dgm:t>
    </dgm:pt>
    <dgm:pt modelId="{0079E2E6-6276-4864-92D1-6A0C2CD2DAD8}" type="parTrans" cxnId="{26314DFA-0891-4448-B122-FD2083D4EFA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19B5B6-4194-4722-9079-AF3EAC8A083B}" type="sibTrans" cxnId="{26314DFA-0891-4448-B122-FD2083D4EFA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5C9410-41DF-47DF-870C-813F381266F0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Внести членские (вступительные) взносы в имущество некоммерческой организации</a:t>
          </a:r>
        </a:p>
      </dgm:t>
    </dgm:pt>
    <dgm:pt modelId="{8A66D8A9-14FA-42BE-9399-AE00530EEB6F}" type="parTrans" cxnId="{CD77212D-BEB7-4298-BDF0-133AF5529E4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92A321-894C-4D11-9B8E-B6CD81BB9178}" type="sibTrans" cxnId="{CD77212D-BEB7-4298-BDF0-133AF5529E4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1CBE81-2097-4DF3-B68D-67BB1270EDF1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На ознакомление с документацией (например, бухгалтерской)</a:t>
          </a:r>
        </a:p>
      </dgm:t>
    </dgm:pt>
    <dgm:pt modelId="{1C0BA753-17FC-404F-B678-FE5B04E9A12B}" type="parTrans" cxnId="{843F43F9-5CB1-41B4-9DCF-158BF702EFD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E6B62F-BF99-481B-B86E-B86470DB2498}" type="sibTrans" cxnId="{843F43F9-5CB1-41B4-9DCF-158BF702EFD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88D793-43AB-4AD0-8D70-60A7D2941969}" type="pres">
      <dgm:prSet presAssocID="{2C12B298-0E59-4DAB-A5EC-42954929A25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312D2D-A413-41AE-BE71-91604E3205B5}" type="pres">
      <dgm:prSet presAssocID="{641BDEDF-CA15-40D5-A399-07D00340FE23}" presName="vertFlow" presStyleCnt="0"/>
      <dgm:spPr/>
    </dgm:pt>
    <dgm:pt modelId="{C48D9401-F26F-4312-A15A-5A32EF36E978}" type="pres">
      <dgm:prSet presAssocID="{641BDEDF-CA15-40D5-A399-07D00340FE23}" presName="header" presStyleLbl="node1" presStyleIdx="0" presStyleCnt="2"/>
      <dgm:spPr/>
      <dgm:t>
        <a:bodyPr/>
        <a:lstStyle/>
        <a:p>
          <a:endParaRPr lang="ru-RU"/>
        </a:p>
      </dgm:t>
    </dgm:pt>
    <dgm:pt modelId="{01255142-B0EE-4B9F-A2FA-8D7E14EF22E6}" type="pres">
      <dgm:prSet presAssocID="{631ECB80-03BF-4CBE-A782-2D739A3BBC07}" presName="parTrans" presStyleLbl="sibTrans2D1" presStyleIdx="0" presStyleCnt="6"/>
      <dgm:spPr/>
      <dgm:t>
        <a:bodyPr/>
        <a:lstStyle/>
        <a:p>
          <a:endParaRPr lang="ru-RU"/>
        </a:p>
      </dgm:t>
    </dgm:pt>
    <dgm:pt modelId="{59ACBFE6-BA47-4EDF-AB3F-BF6A51866C99}" type="pres">
      <dgm:prSet presAssocID="{DDF639F7-7798-4141-AB30-5BCBC2E84966}" presName="child" presStyleLbl="alignAccFollow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39DEA6-7E17-4708-A5BF-D88033857749}" type="pres">
      <dgm:prSet presAssocID="{C987DDAC-5D5B-4BBF-A7E8-E8DC8D35D57D}" presName="sibTrans" presStyleLbl="sibTrans2D1" presStyleIdx="1" presStyleCnt="6"/>
      <dgm:spPr/>
      <dgm:t>
        <a:bodyPr/>
        <a:lstStyle/>
        <a:p>
          <a:endParaRPr lang="ru-RU"/>
        </a:p>
      </dgm:t>
    </dgm:pt>
    <dgm:pt modelId="{01ABC4B6-8986-40C2-A3D3-CE33BE39C56A}" type="pres">
      <dgm:prSet presAssocID="{1A167F5F-F6E1-4E01-93AE-7F83DA664A83}" presName="child" presStyleLbl="alignAccFollow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6C2497-CBC3-47A7-957F-DD2737CEA75A}" type="pres">
      <dgm:prSet presAssocID="{D2D9FB0B-43E2-43AE-9C39-87B7AF6315D3}" presName="sibTrans" presStyleLbl="sibTrans2D1" presStyleIdx="2" presStyleCnt="6"/>
      <dgm:spPr/>
      <dgm:t>
        <a:bodyPr/>
        <a:lstStyle/>
        <a:p>
          <a:endParaRPr lang="ru-RU"/>
        </a:p>
      </dgm:t>
    </dgm:pt>
    <dgm:pt modelId="{63B6CF80-ABAF-45A3-92E2-6106AE07CCC9}" type="pres">
      <dgm:prSet presAssocID="{A45C9410-41DF-47DF-870C-813F381266F0}" presName="child" presStyleLbl="alignAccFollow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3D5F56-371A-4FD2-9E97-C5BC3C8CBA5E}" type="pres">
      <dgm:prSet presAssocID="{641BDEDF-CA15-40D5-A399-07D00340FE23}" presName="hSp" presStyleCnt="0"/>
      <dgm:spPr/>
    </dgm:pt>
    <dgm:pt modelId="{19A93223-1701-4A07-B1B9-2DEE8F44EFBB}" type="pres">
      <dgm:prSet presAssocID="{4924A207-6CC6-4297-802D-6457E32ECD59}" presName="vertFlow" presStyleCnt="0"/>
      <dgm:spPr/>
    </dgm:pt>
    <dgm:pt modelId="{6DAE7224-0870-49F9-B06D-2632C41BFE5A}" type="pres">
      <dgm:prSet presAssocID="{4924A207-6CC6-4297-802D-6457E32ECD59}" presName="header" presStyleLbl="node1" presStyleIdx="1" presStyleCnt="2"/>
      <dgm:spPr/>
      <dgm:t>
        <a:bodyPr/>
        <a:lstStyle/>
        <a:p>
          <a:endParaRPr lang="ru-RU"/>
        </a:p>
      </dgm:t>
    </dgm:pt>
    <dgm:pt modelId="{0EA25BF9-4512-4345-AC54-63ABD1B0F8FB}" type="pres">
      <dgm:prSet presAssocID="{B6AD14C4-48E2-46BB-857F-FCACEB7B5609}" presName="parTrans" presStyleLbl="sibTrans2D1" presStyleIdx="3" presStyleCnt="6"/>
      <dgm:spPr/>
      <dgm:t>
        <a:bodyPr/>
        <a:lstStyle/>
        <a:p>
          <a:endParaRPr lang="ru-RU"/>
        </a:p>
      </dgm:t>
    </dgm:pt>
    <dgm:pt modelId="{4A6757D8-7098-4CFE-8B4A-C3C009C0E6FF}" type="pres">
      <dgm:prSet presAssocID="{76DB066C-A487-44E1-AA66-12A3B15474DF}" presName="child" presStyleLbl="alignAccFollow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7A0E6F-77E3-4411-A9A9-A127BCB93F04}" type="pres">
      <dgm:prSet presAssocID="{2C918F12-D9B3-429E-A59C-555A09A954B2}" presName="sibTrans" presStyleLbl="sibTrans2D1" presStyleIdx="4" presStyleCnt="6"/>
      <dgm:spPr/>
      <dgm:t>
        <a:bodyPr/>
        <a:lstStyle/>
        <a:p>
          <a:endParaRPr lang="ru-RU"/>
        </a:p>
      </dgm:t>
    </dgm:pt>
    <dgm:pt modelId="{0CB2BC1B-C1B9-420E-989D-D9958DB4CD7C}" type="pres">
      <dgm:prSet presAssocID="{38D3C7DE-7F4C-4467-A6CE-295F25E5BCEA}" presName="child" presStyleLbl="alignAccFollow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4F605A-6E3A-4E5E-8FB9-32620E456860}" type="pres">
      <dgm:prSet presAssocID="{7B19B5B6-4194-4722-9079-AF3EAC8A083B}" presName="sibTrans" presStyleLbl="sibTrans2D1" presStyleIdx="5" presStyleCnt="6"/>
      <dgm:spPr/>
      <dgm:t>
        <a:bodyPr/>
        <a:lstStyle/>
        <a:p>
          <a:endParaRPr lang="ru-RU"/>
        </a:p>
      </dgm:t>
    </dgm:pt>
    <dgm:pt modelId="{C0226FEA-7B41-41B7-90F2-B52B764E209C}" type="pres">
      <dgm:prSet presAssocID="{511CBE81-2097-4DF3-B68D-67BB1270EDF1}" presName="child" presStyleLbl="alignAccFollow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9CBA6D-0561-44ED-A8CF-577B7BF54EF1}" srcId="{2C12B298-0E59-4DAB-A5EC-42954929A250}" destId="{641BDEDF-CA15-40D5-A399-07D00340FE23}" srcOrd="0" destOrd="0" parTransId="{6EA4A61D-C4FE-407D-ADF7-339B9C78B104}" sibTransId="{43628641-3651-41AC-A151-F4438BF87139}"/>
    <dgm:cxn modelId="{3B3AC984-7413-4DA4-8482-93A8CC8C0CDF}" type="presOf" srcId="{B6AD14C4-48E2-46BB-857F-FCACEB7B5609}" destId="{0EA25BF9-4512-4345-AC54-63ABD1B0F8FB}" srcOrd="0" destOrd="0" presId="urn:microsoft.com/office/officeart/2005/8/layout/lProcess1"/>
    <dgm:cxn modelId="{2ECA4386-6C07-461A-BDE8-6CD5B70B6F19}" type="presOf" srcId="{2C12B298-0E59-4DAB-A5EC-42954929A250}" destId="{9D88D793-43AB-4AD0-8D70-60A7D2941969}" srcOrd="0" destOrd="0" presId="urn:microsoft.com/office/officeart/2005/8/layout/lProcess1"/>
    <dgm:cxn modelId="{48320287-AA53-4E0C-9545-1CCADE820A8C}" type="presOf" srcId="{A45C9410-41DF-47DF-870C-813F381266F0}" destId="{63B6CF80-ABAF-45A3-92E2-6106AE07CCC9}" srcOrd="0" destOrd="0" presId="urn:microsoft.com/office/officeart/2005/8/layout/lProcess1"/>
    <dgm:cxn modelId="{9275136B-0628-41BD-911C-F41DEBCA4F12}" type="presOf" srcId="{D2D9FB0B-43E2-43AE-9C39-87B7AF6315D3}" destId="{3B6C2497-CBC3-47A7-957F-DD2737CEA75A}" srcOrd="0" destOrd="0" presId="urn:microsoft.com/office/officeart/2005/8/layout/lProcess1"/>
    <dgm:cxn modelId="{15E34030-8ABE-413C-906D-DDBF2A4AC4AD}" type="presOf" srcId="{C987DDAC-5D5B-4BBF-A7E8-E8DC8D35D57D}" destId="{D639DEA6-7E17-4708-A5BF-D88033857749}" srcOrd="0" destOrd="0" presId="urn:microsoft.com/office/officeart/2005/8/layout/lProcess1"/>
    <dgm:cxn modelId="{74353ED4-3A40-4D06-8A33-8A5CAD117662}" srcId="{2C12B298-0E59-4DAB-A5EC-42954929A250}" destId="{4924A207-6CC6-4297-802D-6457E32ECD59}" srcOrd="1" destOrd="0" parTransId="{72B039BC-86A2-4BC0-96A3-BAAA461005E1}" sibTransId="{4E3DA75B-C659-4FF3-BFE2-BBBBA3ECF2F0}"/>
    <dgm:cxn modelId="{F8CBA233-5105-458F-A2DE-46ACCA367028}" type="presOf" srcId="{4924A207-6CC6-4297-802D-6457E32ECD59}" destId="{6DAE7224-0870-49F9-B06D-2632C41BFE5A}" srcOrd="0" destOrd="0" presId="urn:microsoft.com/office/officeart/2005/8/layout/lProcess1"/>
    <dgm:cxn modelId="{CD77212D-BEB7-4298-BDF0-133AF5529E45}" srcId="{641BDEDF-CA15-40D5-A399-07D00340FE23}" destId="{A45C9410-41DF-47DF-870C-813F381266F0}" srcOrd="2" destOrd="0" parTransId="{8A66D8A9-14FA-42BE-9399-AE00530EEB6F}" sibTransId="{A992A321-894C-4D11-9B8E-B6CD81BB9178}"/>
    <dgm:cxn modelId="{60464B0D-3E0B-4DF4-8617-2BB4FC17BDEB}" type="presOf" srcId="{641BDEDF-CA15-40D5-A399-07D00340FE23}" destId="{C48D9401-F26F-4312-A15A-5A32EF36E978}" srcOrd="0" destOrd="0" presId="urn:microsoft.com/office/officeart/2005/8/layout/lProcess1"/>
    <dgm:cxn modelId="{0A73B706-3BB9-4C44-8963-F6B5133C7092}" srcId="{641BDEDF-CA15-40D5-A399-07D00340FE23}" destId="{1A167F5F-F6E1-4E01-93AE-7F83DA664A83}" srcOrd="1" destOrd="0" parTransId="{F72ED255-FE29-4327-BCEA-F9A5268B3FDC}" sibTransId="{D2D9FB0B-43E2-43AE-9C39-87B7AF6315D3}"/>
    <dgm:cxn modelId="{BCF0A3CA-A411-4E95-A855-FC9740DC7AB7}" type="presOf" srcId="{2C918F12-D9B3-429E-A59C-555A09A954B2}" destId="{347A0E6F-77E3-4411-A9A9-A127BCB93F04}" srcOrd="0" destOrd="0" presId="urn:microsoft.com/office/officeart/2005/8/layout/lProcess1"/>
    <dgm:cxn modelId="{DD40923F-C91E-4F39-AE46-C7CDAA93344D}" type="presOf" srcId="{76DB066C-A487-44E1-AA66-12A3B15474DF}" destId="{4A6757D8-7098-4CFE-8B4A-C3C009C0E6FF}" srcOrd="0" destOrd="0" presId="urn:microsoft.com/office/officeart/2005/8/layout/lProcess1"/>
    <dgm:cxn modelId="{AA00FFAD-05A6-4B9D-9B22-680CC5153A05}" type="presOf" srcId="{DDF639F7-7798-4141-AB30-5BCBC2E84966}" destId="{59ACBFE6-BA47-4EDF-AB3F-BF6A51866C99}" srcOrd="0" destOrd="0" presId="urn:microsoft.com/office/officeart/2005/8/layout/lProcess1"/>
    <dgm:cxn modelId="{DD3C9BB8-97D0-4EBC-AC08-94C45D34E1A3}" srcId="{641BDEDF-CA15-40D5-A399-07D00340FE23}" destId="{DDF639F7-7798-4141-AB30-5BCBC2E84966}" srcOrd="0" destOrd="0" parTransId="{631ECB80-03BF-4CBE-A782-2D739A3BBC07}" sibTransId="{C987DDAC-5D5B-4BBF-A7E8-E8DC8D35D57D}"/>
    <dgm:cxn modelId="{636619CA-0E48-41C5-AB98-0A237686664A}" type="presOf" srcId="{511CBE81-2097-4DF3-B68D-67BB1270EDF1}" destId="{C0226FEA-7B41-41B7-90F2-B52B764E209C}" srcOrd="0" destOrd="0" presId="urn:microsoft.com/office/officeart/2005/8/layout/lProcess1"/>
    <dgm:cxn modelId="{F24107D7-D8AF-45DD-B078-6B608E4062A1}" type="presOf" srcId="{631ECB80-03BF-4CBE-A782-2D739A3BBC07}" destId="{01255142-B0EE-4B9F-A2FA-8D7E14EF22E6}" srcOrd="0" destOrd="0" presId="urn:microsoft.com/office/officeart/2005/8/layout/lProcess1"/>
    <dgm:cxn modelId="{26314DFA-0891-4448-B122-FD2083D4EFA8}" srcId="{4924A207-6CC6-4297-802D-6457E32ECD59}" destId="{38D3C7DE-7F4C-4467-A6CE-295F25E5BCEA}" srcOrd="1" destOrd="0" parTransId="{0079E2E6-6276-4864-92D1-6A0C2CD2DAD8}" sibTransId="{7B19B5B6-4194-4722-9079-AF3EAC8A083B}"/>
    <dgm:cxn modelId="{DFAFDFE4-57CA-4ECA-9696-0B6B9D3808BE}" type="presOf" srcId="{7B19B5B6-4194-4722-9079-AF3EAC8A083B}" destId="{0B4F605A-6E3A-4E5E-8FB9-32620E456860}" srcOrd="0" destOrd="0" presId="urn:microsoft.com/office/officeart/2005/8/layout/lProcess1"/>
    <dgm:cxn modelId="{38934953-571B-4054-9FEB-39421C0ED744}" type="presOf" srcId="{38D3C7DE-7F4C-4467-A6CE-295F25E5BCEA}" destId="{0CB2BC1B-C1B9-420E-989D-D9958DB4CD7C}" srcOrd="0" destOrd="0" presId="urn:microsoft.com/office/officeart/2005/8/layout/lProcess1"/>
    <dgm:cxn modelId="{4B37EC1C-C4D4-45A2-8D12-464B77776AD4}" type="presOf" srcId="{1A167F5F-F6E1-4E01-93AE-7F83DA664A83}" destId="{01ABC4B6-8986-40C2-A3D3-CE33BE39C56A}" srcOrd="0" destOrd="0" presId="urn:microsoft.com/office/officeart/2005/8/layout/lProcess1"/>
    <dgm:cxn modelId="{64133993-9183-48FC-A5E6-B9C1CDF9832A}" srcId="{4924A207-6CC6-4297-802D-6457E32ECD59}" destId="{76DB066C-A487-44E1-AA66-12A3B15474DF}" srcOrd="0" destOrd="0" parTransId="{B6AD14C4-48E2-46BB-857F-FCACEB7B5609}" sibTransId="{2C918F12-D9B3-429E-A59C-555A09A954B2}"/>
    <dgm:cxn modelId="{843F43F9-5CB1-41B4-9DCF-158BF702EFD6}" srcId="{4924A207-6CC6-4297-802D-6457E32ECD59}" destId="{511CBE81-2097-4DF3-B68D-67BB1270EDF1}" srcOrd="2" destOrd="0" parTransId="{1C0BA753-17FC-404F-B678-FE5B04E9A12B}" sibTransId="{ECE6B62F-BF99-481B-B86E-B86470DB2498}"/>
    <dgm:cxn modelId="{41D701B2-F39B-49D2-B60C-5409A28D6DFB}" type="presParOf" srcId="{9D88D793-43AB-4AD0-8D70-60A7D2941969}" destId="{CA312D2D-A413-41AE-BE71-91604E3205B5}" srcOrd="0" destOrd="0" presId="urn:microsoft.com/office/officeart/2005/8/layout/lProcess1"/>
    <dgm:cxn modelId="{0BBE30F4-B5DA-496E-BB8E-D751F1111A40}" type="presParOf" srcId="{CA312D2D-A413-41AE-BE71-91604E3205B5}" destId="{C48D9401-F26F-4312-A15A-5A32EF36E978}" srcOrd="0" destOrd="0" presId="urn:microsoft.com/office/officeart/2005/8/layout/lProcess1"/>
    <dgm:cxn modelId="{AB6E96E6-5895-4B9E-A55C-0FD6023DF124}" type="presParOf" srcId="{CA312D2D-A413-41AE-BE71-91604E3205B5}" destId="{01255142-B0EE-4B9F-A2FA-8D7E14EF22E6}" srcOrd="1" destOrd="0" presId="urn:microsoft.com/office/officeart/2005/8/layout/lProcess1"/>
    <dgm:cxn modelId="{971A1DED-16A8-4E1D-A3B5-A0271BB1C204}" type="presParOf" srcId="{CA312D2D-A413-41AE-BE71-91604E3205B5}" destId="{59ACBFE6-BA47-4EDF-AB3F-BF6A51866C99}" srcOrd="2" destOrd="0" presId="urn:microsoft.com/office/officeart/2005/8/layout/lProcess1"/>
    <dgm:cxn modelId="{1ECEE7D4-9691-4E91-BBBE-9265CEEF8DE2}" type="presParOf" srcId="{CA312D2D-A413-41AE-BE71-91604E3205B5}" destId="{D639DEA6-7E17-4708-A5BF-D88033857749}" srcOrd="3" destOrd="0" presId="urn:microsoft.com/office/officeart/2005/8/layout/lProcess1"/>
    <dgm:cxn modelId="{306049EC-645D-45A0-9700-C08559F1D7F8}" type="presParOf" srcId="{CA312D2D-A413-41AE-BE71-91604E3205B5}" destId="{01ABC4B6-8986-40C2-A3D3-CE33BE39C56A}" srcOrd="4" destOrd="0" presId="urn:microsoft.com/office/officeart/2005/8/layout/lProcess1"/>
    <dgm:cxn modelId="{76F56784-7FBE-4F71-BBE4-D9293E9D4532}" type="presParOf" srcId="{CA312D2D-A413-41AE-BE71-91604E3205B5}" destId="{3B6C2497-CBC3-47A7-957F-DD2737CEA75A}" srcOrd="5" destOrd="0" presId="urn:microsoft.com/office/officeart/2005/8/layout/lProcess1"/>
    <dgm:cxn modelId="{AAC81EB5-3ACF-4DBA-A939-75A71E3F13B3}" type="presParOf" srcId="{CA312D2D-A413-41AE-BE71-91604E3205B5}" destId="{63B6CF80-ABAF-45A3-92E2-6106AE07CCC9}" srcOrd="6" destOrd="0" presId="urn:microsoft.com/office/officeart/2005/8/layout/lProcess1"/>
    <dgm:cxn modelId="{CDFE1A0E-59C4-440D-B15E-512F0C68395F}" type="presParOf" srcId="{9D88D793-43AB-4AD0-8D70-60A7D2941969}" destId="{C23D5F56-371A-4FD2-9E97-C5BC3C8CBA5E}" srcOrd="1" destOrd="0" presId="urn:microsoft.com/office/officeart/2005/8/layout/lProcess1"/>
    <dgm:cxn modelId="{87E99A96-F0B9-48E2-9526-B56EF3A0ED61}" type="presParOf" srcId="{9D88D793-43AB-4AD0-8D70-60A7D2941969}" destId="{19A93223-1701-4A07-B1B9-2DEE8F44EFBB}" srcOrd="2" destOrd="0" presId="urn:microsoft.com/office/officeart/2005/8/layout/lProcess1"/>
    <dgm:cxn modelId="{DF0EFD84-5D06-4C1E-A0D4-AAEEDC1CDB9D}" type="presParOf" srcId="{19A93223-1701-4A07-B1B9-2DEE8F44EFBB}" destId="{6DAE7224-0870-49F9-B06D-2632C41BFE5A}" srcOrd="0" destOrd="0" presId="urn:microsoft.com/office/officeart/2005/8/layout/lProcess1"/>
    <dgm:cxn modelId="{BE6D6F93-F9E7-4B71-9787-7AD9898FCA0B}" type="presParOf" srcId="{19A93223-1701-4A07-B1B9-2DEE8F44EFBB}" destId="{0EA25BF9-4512-4345-AC54-63ABD1B0F8FB}" srcOrd="1" destOrd="0" presId="urn:microsoft.com/office/officeart/2005/8/layout/lProcess1"/>
    <dgm:cxn modelId="{09C58F7C-9F39-4679-923E-09A60FAAE63F}" type="presParOf" srcId="{19A93223-1701-4A07-B1B9-2DEE8F44EFBB}" destId="{4A6757D8-7098-4CFE-8B4A-C3C009C0E6FF}" srcOrd="2" destOrd="0" presId="urn:microsoft.com/office/officeart/2005/8/layout/lProcess1"/>
    <dgm:cxn modelId="{D483ED10-09E2-4ED5-BF60-DD4BDD66E964}" type="presParOf" srcId="{19A93223-1701-4A07-B1B9-2DEE8F44EFBB}" destId="{347A0E6F-77E3-4411-A9A9-A127BCB93F04}" srcOrd="3" destOrd="0" presId="urn:microsoft.com/office/officeart/2005/8/layout/lProcess1"/>
    <dgm:cxn modelId="{9A6E1C67-F65A-4DD9-8C7B-88FC4A6F4295}" type="presParOf" srcId="{19A93223-1701-4A07-B1B9-2DEE8F44EFBB}" destId="{0CB2BC1B-C1B9-420E-989D-D9958DB4CD7C}" srcOrd="4" destOrd="0" presId="urn:microsoft.com/office/officeart/2005/8/layout/lProcess1"/>
    <dgm:cxn modelId="{B3F62E19-925F-4F85-9232-342415A73149}" type="presParOf" srcId="{19A93223-1701-4A07-B1B9-2DEE8F44EFBB}" destId="{0B4F605A-6E3A-4E5E-8FB9-32620E456860}" srcOrd="5" destOrd="0" presId="urn:microsoft.com/office/officeart/2005/8/layout/lProcess1"/>
    <dgm:cxn modelId="{BF6D8600-47BC-4B46-9721-C64713A66FA1}" type="presParOf" srcId="{19A93223-1701-4A07-B1B9-2DEE8F44EFBB}" destId="{C0226FEA-7B41-41B7-90F2-B52B764E209C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83A9C87-D090-4CE2-950A-CD13E92EC9BC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FE04D3-1183-4F12-9B1B-A642AB44A682}">
      <dgm:prSet phldrT="[Текст]" custT="1"/>
      <dgm:spPr/>
      <dgm:t>
        <a:bodyPr/>
        <a:lstStyle/>
        <a:p>
          <a:r>
            <a:rPr lang="ru-RU" sz="2500" dirty="0">
              <a:latin typeface="Times New Roman" panose="02020603050405020304" pitchFamily="18" charset="0"/>
              <a:cs typeface="Times New Roman" panose="02020603050405020304" pitchFamily="18" charset="0"/>
            </a:rPr>
            <a:t>Ст. 2: корпоративные отношения, связанные с участием в корпорации </a:t>
          </a:r>
          <a:r>
            <a:rPr lang="ru-RU" sz="25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или </a:t>
          </a:r>
          <a:r>
            <a:rPr lang="ru-RU" sz="2500" b="0" dirty="0">
              <a:latin typeface="Times New Roman" panose="02020603050405020304" pitchFamily="18" charset="0"/>
              <a:cs typeface="Times New Roman" panose="02020603050405020304" pitchFamily="18" charset="0"/>
            </a:rPr>
            <a:t>управлением ею</a:t>
          </a:r>
          <a:endParaRPr lang="ru-RU" sz="2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038E6F-74D0-46EB-91F2-C58A04F591BA}" type="parTrans" cxnId="{9AD799A5-9742-48BB-91BC-45F467A6D91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6533EB-B50F-43AB-A45F-D770E5AB2820}" type="sibTrans" cxnId="{9AD799A5-9742-48BB-91BC-45F467A6D91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9054C4-4B67-4112-B89F-7D73378410FF}">
      <dgm:prSet phldrT="[Текст]" custT="1"/>
      <dgm:spPr/>
      <dgm:t>
        <a:bodyPr/>
        <a:lstStyle/>
        <a:p>
          <a:r>
            <a:rPr lang="ru-RU" sz="2500" dirty="0">
              <a:latin typeface="Times New Roman" panose="02020603050405020304" pitchFamily="18" charset="0"/>
              <a:cs typeface="Times New Roman" panose="02020603050405020304" pitchFamily="18" charset="0"/>
            </a:rPr>
            <a:t>Ст. 65.1: корпорация – организация, в которой участники (члены) имеют право участия </a:t>
          </a:r>
          <a:r>
            <a:rPr lang="ru-RU" sz="25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 </a:t>
          </a:r>
          <a:r>
            <a:rPr lang="ru-RU" sz="2500" b="0" dirty="0">
              <a:latin typeface="Times New Roman" panose="02020603050405020304" pitchFamily="18" charset="0"/>
              <a:cs typeface="Times New Roman" panose="02020603050405020304" pitchFamily="18" charset="0"/>
            </a:rPr>
            <a:t>право формирования высшего органа управления</a:t>
          </a:r>
          <a:endParaRPr lang="ru-RU" sz="2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816B50-7F29-43AC-9D19-55B04BC6A5B4}" type="parTrans" cxnId="{56FD3CC9-1BD9-4FE2-8B49-0E34C9FB0EF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E5FA31-2A23-477D-9E4C-C892A0EECD7C}" type="sibTrans" cxnId="{56FD3CC9-1BD9-4FE2-8B49-0E34C9FB0EF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0E5D61-2BF4-4A73-9B6A-7B27217A2F3A}" type="pres">
      <dgm:prSet presAssocID="{983A9C87-D090-4CE2-950A-CD13E92EC9B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D4CE68-4A3D-46F1-87A1-1F57A1E14803}" type="pres">
      <dgm:prSet presAssocID="{983A9C87-D090-4CE2-950A-CD13E92EC9BC}" presName="divider" presStyleLbl="fgShp" presStyleIdx="0" presStyleCnt="1"/>
      <dgm:spPr/>
    </dgm:pt>
    <dgm:pt modelId="{9777A085-E9D6-4909-AFCD-03794DEAAD8F}" type="pres">
      <dgm:prSet presAssocID="{DFFE04D3-1183-4F12-9B1B-A642AB44A682}" presName="downArrow" presStyleLbl="node1" presStyleIdx="0" presStyleCnt="2" custScaleX="61888" custScaleY="66176"/>
      <dgm:spPr/>
    </dgm:pt>
    <dgm:pt modelId="{1487E55D-E797-47DD-9110-B84830CC30A1}" type="pres">
      <dgm:prSet presAssocID="{DFFE04D3-1183-4F12-9B1B-A642AB44A682}" presName="downArrowText" presStyleLbl="revTx" presStyleIdx="0" presStyleCnt="2" custScaleX="1768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5F491D-1FA7-43C7-9269-9B3FDF5AD323}" type="pres">
      <dgm:prSet presAssocID="{299054C4-4B67-4112-B89F-7D73378410FF}" presName="upArrow" presStyleLbl="node1" presStyleIdx="1" presStyleCnt="2" custScaleX="62006" custScaleY="66176" custLinFactNeighborX="-17640" custLinFactNeighborY="-1797"/>
      <dgm:spPr/>
    </dgm:pt>
    <dgm:pt modelId="{A00E43DC-44EF-4578-8AFA-C21D7ECE33EE}" type="pres">
      <dgm:prSet presAssocID="{299054C4-4B67-4112-B89F-7D73378410FF}" presName="upArrowText" presStyleLbl="revTx" presStyleIdx="1" presStyleCnt="2" custScaleX="1826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825FD6-9322-4D47-8BBF-56834FAED938}" type="presOf" srcId="{983A9C87-D090-4CE2-950A-CD13E92EC9BC}" destId="{EF0E5D61-2BF4-4A73-9B6A-7B27217A2F3A}" srcOrd="0" destOrd="0" presId="urn:microsoft.com/office/officeart/2005/8/layout/arrow3"/>
    <dgm:cxn modelId="{9AD799A5-9742-48BB-91BC-45F467A6D911}" srcId="{983A9C87-D090-4CE2-950A-CD13E92EC9BC}" destId="{DFFE04D3-1183-4F12-9B1B-A642AB44A682}" srcOrd="0" destOrd="0" parTransId="{3E038E6F-74D0-46EB-91F2-C58A04F591BA}" sibTransId="{836533EB-B50F-43AB-A45F-D770E5AB2820}"/>
    <dgm:cxn modelId="{56FD3CC9-1BD9-4FE2-8B49-0E34C9FB0EF1}" srcId="{983A9C87-D090-4CE2-950A-CD13E92EC9BC}" destId="{299054C4-4B67-4112-B89F-7D73378410FF}" srcOrd="1" destOrd="0" parTransId="{32816B50-7F29-43AC-9D19-55B04BC6A5B4}" sibTransId="{2FE5FA31-2A23-477D-9E4C-C892A0EECD7C}"/>
    <dgm:cxn modelId="{A47A9723-3610-4C1B-B634-DF46ECE32FA6}" type="presOf" srcId="{299054C4-4B67-4112-B89F-7D73378410FF}" destId="{A00E43DC-44EF-4578-8AFA-C21D7ECE33EE}" srcOrd="0" destOrd="0" presId="urn:microsoft.com/office/officeart/2005/8/layout/arrow3"/>
    <dgm:cxn modelId="{92CC19E9-59A4-4824-BCA1-DB629029FB13}" type="presOf" srcId="{DFFE04D3-1183-4F12-9B1B-A642AB44A682}" destId="{1487E55D-E797-47DD-9110-B84830CC30A1}" srcOrd="0" destOrd="0" presId="urn:microsoft.com/office/officeart/2005/8/layout/arrow3"/>
    <dgm:cxn modelId="{5AF89DC3-FA84-4CCC-AB48-3840E6B0483F}" type="presParOf" srcId="{EF0E5D61-2BF4-4A73-9B6A-7B27217A2F3A}" destId="{AAD4CE68-4A3D-46F1-87A1-1F57A1E14803}" srcOrd="0" destOrd="0" presId="urn:microsoft.com/office/officeart/2005/8/layout/arrow3"/>
    <dgm:cxn modelId="{8D366A0B-28DF-4465-BE2A-D8F86AE8D026}" type="presParOf" srcId="{EF0E5D61-2BF4-4A73-9B6A-7B27217A2F3A}" destId="{9777A085-E9D6-4909-AFCD-03794DEAAD8F}" srcOrd="1" destOrd="0" presId="urn:microsoft.com/office/officeart/2005/8/layout/arrow3"/>
    <dgm:cxn modelId="{986B9C05-A7F6-448D-862D-8EDE1541E2D5}" type="presParOf" srcId="{EF0E5D61-2BF4-4A73-9B6A-7B27217A2F3A}" destId="{1487E55D-E797-47DD-9110-B84830CC30A1}" srcOrd="2" destOrd="0" presId="urn:microsoft.com/office/officeart/2005/8/layout/arrow3"/>
    <dgm:cxn modelId="{47791392-A8EE-4578-AB9F-1DF253DC5232}" type="presParOf" srcId="{EF0E5D61-2BF4-4A73-9B6A-7B27217A2F3A}" destId="{805F491D-1FA7-43C7-9269-9B3FDF5AD323}" srcOrd="3" destOrd="0" presId="urn:microsoft.com/office/officeart/2005/8/layout/arrow3"/>
    <dgm:cxn modelId="{E97E97E1-474B-4A19-84FB-7F99DC7F03E4}" type="presParOf" srcId="{EF0E5D61-2BF4-4A73-9B6A-7B27217A2F3A}" destId="{A00E43DC-44EF-4578-8AFA-C21D7ECE33E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553940D-E25B-4E3C-924A-FE1DEE1D94D6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7F4C4C52-611E-4113-A6BF-56D09478FEBE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участие</a:t>
          </a:r>
        </a:p>
      </dgm:t>
    </dgm:pt>
    <dgm:pt modelId="{9FA839C1-8BC5-47FF-B11A-5C068DCEB596}" type="parTrans" cxnId="{A161B106-B422-4B51-B60D-E0E5BD8FC35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D7A1B8-BF44-4FA0-A56A-73A3BD7DBF11}" type="sibTrans" cxnId="{A161B106-B422-4B51-B60D-E0E5BD8FC35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3DE510-CAFA-40D1-9E86-535A6F081E5F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управление</a:t>
          </a:r>
        </a:p>
      </dgm:t>
    </dgm:pt>
    <dgm:pt modelId="{D7A63B59-CC36-427D-9DEE-956722E3ED4F}" type="parTrans" cxnId="{9E76DFAD-BEDF-4250-9FDC-5A51BBE7BAE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DDAEDC-68D9-48D6-9879-DF5D4365573D}" type="sibTrans" cxnId="{9E76DFAD-BEDF-4250-9FDC-5A51BBE7BAE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FE5D8E-BF81-45BB-A4AA-452874E530CF}" type="pres">
      <dgm:prSet presAssocID="{1553940D-E25B-4E3C-924A-FE1DEE1D94D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1942FEA-654B-48F2-ACFC-ABCA1720235D}" type="pres">
      <dgm:prSet presAssocID="{7F4C4C52-611E-4113-A6BF-56D09478FEBE}" presName="gear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1A9BF2-51E2-4196-ACB0-B4346D54EA85}" type="pres">
      <dgm:prSet presAssocID="{7F4C4C52-611E-4113-A6BF-56D09478FEBE}" presName="gear1srcNode" presStyleLbl="node1" presStyleIdx="0" presStyleCnt="2"/>
      <dgm:spPr/>
      <dgm:t>
        <a:bodyPr/>
        <a:lstStyle/>
        <a:p>
          <a:endParaRPr lang="ru-RU"/>
        </a:p>
      </dgm:t>
    </dgm:pt>
    <dgm:pt modelId="{C6515B57-B9CD-446A-85C4-58F8F4C743D7}" type="pres">
      <dgm:prSet presAssocID="{7F4C4C52-611E-4113-A6BF-56D09478FEBE}" presName="gear1dstNode" presStyleLbl="node1" presStyleIdx="0" presStyleCnt="2"/>
      <dgm:spPr/>
      <dgm:t>
        <a:bodyPr/>
        <a:lstStyle/>
        <a:p>
          <a:endParaRPr lang="ru-RU"/>
        </a:p>
      </dgm:t>
    </dgm:pt>
    <dgm:pt modelId="{84DA2A18-814D-479A-9A8E-D3046F3DDCEE}" type="pres">
      <dgm:prSet presAssocID="{3C3DE510-CAFA-40D1-9E86-535A6F081E5F}" presName="gear2" presStyleLbl="node1" presStyleIdx="1" presStyleCnt="2" custScaleX="127120" custScaleY="119783" custLinFactNeighborX="-7119" custLinFactNeighborY="-105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45BF31-B27D-45A2-93EE-6BB23F6A723D}" type="pres">
      <dgm:prSet presAssocID="{3C3DE510-CAFA-40D1-9E86-535A6F081E5F}" presName="gear2srcNode" presStyleLbl="node1" presStyleIdx="1" presStyleCnt="2"/>
      <dgm:spPr/>
      <dgm:t>
        <a:bodyPr/>
        <a:lstStyle/>
        <a:p>
          <a:endParaRPr lang="ru-RU"/>
        </a:p>
      </dgm:t>
    </dgm:pt>
    <dgm:pt modelId="{6093D831-1D26-4122-97EE-86FB153F87DC}" type="pres">
      <dgm:prSet presAssocID="{3C3DE510-CAFA-40D1-9E86-535A6F081E5F}" presName="gear2dstNode" presStyleLbl="node1" presStyleIdx="1" presStyleCnt="2"/>
      <dgm:spPr/>
      <dgm:t>
        <a:bodyPr/>
        <a:lstStyle/>
        <a:p>
          <a:endParaRPr lang="ru-RU"/>
        </a:p>
      </dgm:t>
    </dgm:pt>
    <dgm:pt modelId="{C722D8F5-128D-43DB-877F-447F2342806C}" type="pres">
      <dgm:prSet presAssocID="{CCD7A1B8-BF44-4FA0-A56A-73A3BD7DBF11}" presName="connector1" presStyleLbl="sibTrans2D1" presStyleIdx="0" presStyleCnt="2"/>
      <dgm:spPr/>
      <dgm:t>
        <a:bodyPr/>
        <a:lstStyle/>
        <a:p>
          <a:endParaRPr lang="ru-RU"/>
        </a:p>
      </dgm:t>
    </dgm:pt>
    <dgm:pt modelId="{4FC00DFA-79B5-4991-99E1-CF7D53DC7322}" type="pres">
      <dgm:prSet presAssocID="{C9DDAEDC-68D9-48D6-9879-DF5D4365573D}" presName="connector2" presStyleLbl="sibTrans2D1" presStyleIdx="1" presStyleCnt="2" custLinFactNeighborX="-16135" custLinFactNeighborY="-6821"/>
      <dgm:spPr/>
      <dgm:t>
        <a:bodyPr/>
        <a:lstStyle/>
        <a:p>
          <a:endParaRPr lang="ru-RU"/>
        </a:p>
      </dgm:t>
    </dgm:pt>
  </dgm:ptLst>
  <dgm:cxnLst>
    <dgm:cxn modelId="{D043ACEF-BCA1-4708-AB84-E9A55FEBE376}" type="presOf" srcId="{7F4C4C52-611E-4113-A6BF-56D09478FEBE}" destId="{C6515B57-B9CD-446A-85C4-58F8F4C743D7}" srcOrd="2" destOrd="0" presId="urn:microsoft.com/office/officeart/2005/8/layout/gear1"/>
    <dgm:cxn modelId="{9E76DFAD-BEDF-4250-9FDC-5A51BBE7BAEA}" srcId="{1553940D-E25B-4E3C-924A-FE1DEE1D94D6}" destId="{3C3DE510-CAFA-40D1-9E86-535A6F081E5F}" srcOrd="1" destOrd="0" parTransId="{D7A63B59-CC36-427D-9DEE-956722E3ED4F}" sibTransId="{C9DDAEDC-68D9-48D6-9879-DF5D4365573D}"/>
    <dgm:cxn modelId="{741AB2C9-3746-425E-B201-B8937A511113}" type="presOf" srcId="{CCD7A1B8-BF44-4FA0-A56A-73A3BD7DBF11}" destId="{C722D8F5-128D-43DB-877F-447F2342806C}" srcOrd="0" destOrd="0" presId="urn:microsoft.com/office/officeart/2005/8/layout/gear1"/>
    <dgm:cxn modelId="{3FAF3635-D9FA-4B83-A002-4BCBE34C03AB}" type="presOf" srcId="{C9DDAEDC-68D9-48D6-9879-DF5D4365573D}" destId="{4FC00DFA-79B5-4991-99E1-CF7D53DC7322}" srcOrd="0" destOrd="0" presId="urn:microsoft.com/office/officeart/2005/8/layout/gear1"/>
    <dgm:cxn modelId="{3750BE28-A7D2-4B27-8CFB-91A6633DB14D}" type="presOf" srcId="{3C3DE510-CAFA-40D1-9E86-535A6F081E5F}" destId="{F745BF31-B27D-45A2-93EE-6BB23F6A723D}" srcOrd="1" destOrd="0" presId="urn:microsoft.com/office/officeart/2005/8/layout/gear1"/>
    <dgm:cxn modelId="{086EC7D0-39F6-4593-960D-C2177A234028}" type="presOf" srcId="{7F4C4C52-611E-4113-A6BF-56D09478FEBE}" destId="{41942FEA-654B-48F2-ACFC-ABCA1720235D}" srcOrd="0" destOrd="0" presId="urn:microsoft.com/office/officeart/2005/8/layout/gear1"/>
    <dgm:cxn modelId="{859D67B9-2C8A-453B-A44C-19DB4A26514E}" type="presOf" srcId="{7F4C4C52-611E-4113-A6BF-56D09478FEBE}" destId="{151A9BF2-51E2-4196-ACB0-B4346D54EA85}" srcOrd="1" destOrd="0" presId="urn:microsoft.com/office/officeart/2005/8/layout/gear1"/>
    <dgm:cxn modelId="{F213151E-D064-4DE9-9C2F-8172439BE1A9}" type="presOf" srcId="{3C3DE510-CAFA-40D1-9E86-535A6F081E5F}" destId="{84DA2A18-814D-479A-9A8E-D3046F3DDCEE}" srcOrd="0" destOrd="0" presId="urn:microsoft.com/office/officeart/2005/8/layout/gear1"/>
    <dgm:cxn modelId="{06E1F6B9-18DD-40C1-95FF-E0183340A4D5}" type="presOf" srcId="{1553940D-E25B-4E3C-924A-FE1DEE1D94D6}" destId="{CEFE5D8E-BF81-45BB-A4AA-452874E530CF}" srcOrd="0" destOrd="0" presId="urn:microsoft.com/office/officeart/2005/8/layout/gear1"/>
    <dgm:cxn modelId="{59177E2D-090E-4C84-8E6C-21F103FDF1D8}" type="presOf" srcId="{3C3DE510-CAFA-40D1-9E86-535A6F081E5F}" destId="{6093D831-1D26-4122-97EE-86FB153F87DC}" srcOrd="2" destOrd="0" presId="urn:microsoft.com/office/officeart/2005/8/layout/gear1"/>
    <dgm:cxn modelId="{A161B106-B422-4B51-B60D-E0E5BD8FC35B}" srcId="{1553940D-E25B-4E3C-924A-FE1DEE1D94D6}" destId="{7F4C4C52-611E-4113-A6BF-56D09478FEBE}" srcOrd="0" destOrd="0" parTransId="{9FA839C1-8BC5-47FF-B11A-5C068DCEB596}" sibTransId="{CCD7A1B8-BF44-4FA0-A56A-73A3BD7DBF11}"/>
    <dgm:cxn modelId="{748E080E-551C-434F-8F50-22FDB44840EB}" type="presParOf" srcId="{CEFE5D8E-BF81-45BB-A4AA-452874E530CF}" destId="{41942FEA-654B-48F2-ACFC-ABCA1720235D}" srcOrd="0" destOrd="0" presId="urn:microsoft.com/office/officeart/2005/8/layout/gear1"/>
    <dgm:cxn modelId="{FB2A5D6B-D339-46A7-A43A-4FB634E628D0}" type="presParOf" srcId="{CEFE5D8E-BF81-45BB-A4AA-452874E530CF}" destId="{151A9BF2-51E2-4196-ACB0-B4346D54EA85}" srcOrd="1" destOrd="0" presId="urn:microsoft.com/office/officeart/2005/8/layout/gear1"/>
    <dgm:cxn modelId="{86717CBF-FE97-4174-9F4F-6DADCE6D0863}" type="presParOf" srcId="{CEFE5D8E-BF81-45BB-A4AA-452874E530CF}" destId="{C6515B57-B9CD-446A-85C4-58F8F4C743D7}" srcOrd="2" destOrd="0" presId="urn:microsoft.com/office/officeart/2005/8/layout/gear1"/>
    <dgm:cxn modelId="{0F7EECEE-DF2F-4127-A2E2-B6644EEF4B24}" type="presParOf" srcId="{CEFE5D8E-BF81-45BB-A4AA-452874E530CF}" destId="{84DA2A18-814D-479A-9A8E-D3046F3DDCEE}" srcOrd="3" destOrd="0" presId="urn:microsoft.com/office/officeart/2005/8/layout/gear1"/>
    <dgm:cxn modelId="{C79E7025-5BFD-41D9-B62B-EF22AE0A6EED}" type="presParOf" srcId="{CEFE5D8E-BF81-45BB-A4AA-452874E530CF}" destId="{F745BF31-B27D-45A2-93EE-6BB23F6A723D}" srcOrd="4" destOrd="0" presId="urn:microsoft.com/office/officeart/2005/8/layout/gear1"/>
    <dgm:cxn modelId="{0B3AB506-2C7A-4DC3-A188-6918E3CFFDA0}" type="presParOf" srcId="{CEFE5D8E-BF81-45BB-A4AA-452874E530CF}" destId="{6093D831-1D26-4122-97EE-86FB153F87DC}" srcOrd="5" destOrd="0" presId="urn:microsoft.com/office/officeart/2005/8/layout/gear1"/>
    <dgm:cxn modelId="{32A80F37-451E-4E00-B03E-C7B6061F266E}" type="presParOf" srcId="{CEFE5D8E-BF81-45BB-A4AA-452874E530CF}" destId="{C722D8F5-128D-43DB-877F-447F2342806C}" srcOrd="6" destOrd="0" presId="urn:microsoft.com/office/officeart/2005/8/layout/gear1"/>
    <dgm:cxn modelId="{F7345AB5-95C3-4D23-B889-0688FCAA3BEB}" type="presParOf" srcId="{CEFE5D8E-BF81-45BB-A4AA-452874E530CF}" destId="{4FC00DFA-79B5-4991-99E1-CF7D53DC7322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0A830A2-0B76-48BA-B78C-34D4BFF12CFD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351AEB-11D5-4E2D-85FB-60E7F2486C5F}">
      <dgm:prSet phldrT="[Текст]" custT="1"/>
      <dgm:spPr/>
      <dgm:t>
        <a:bodyPr/>
        <a:lstStyle/>
        <a:p>
          <a:r>
            <a:rPr lang="ru-RU" sz="2600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Решение общего собрания обязательно для меньшинства</a:t>
          </a:r>
        </a:p>
      </dgm:t>
    </dgm:pt>
    <dgm:pt modelId="{1DAAA667-3BC8-43A9-B10E-9D4B8E2626A3}" type="parTrans" cxnId="{9612C809-4AFF-48B7-80F0-7562A373B27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1F15F1-47F8-4D1F-B576-43DDACE43478}" type="sibTrans" cxnId="{9612C809-4AFF-48B7-80F0-7562A373B27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B7D1E7-1030-414C-8C4C-6DB07D5EF836}">
      <dgm:prSet phldrT="[Текст]" custT="1"/>
      <dgm:spPr/>
      <dgm:t>
        <a:bodyPr/>
        <a:lstStyle/>
        <a:p>
          <a:r>
            <a:rPr lang="ru-RU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Право на обжалование решений</a:t>
          </a:r>
        </a:p>
        <a:p>
          <a:r>
            <a:rPr lang="ru-RU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Право требовать выкуп долей (акций)</a:t>
          </a:r>
        </a:p>
        <a:p>
          <a:r>
            <a:rPr lang="ru-RU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Право на созыв внеочередного собрания</a:t>
          </a:r>
        </a:p>
        <a:p>
          <a:r>
            <a:rPr lang="ru-RU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Право на выход из организации</a:t>
          </a:r>
        </a:p>
      </dgm:t>
    </dgm:pt>
    <dgm:pt modelId="{E1E474AF-D8E4-4F52-AE72-B50C9FC177B0}" type="parTrans" cxnId="{81141FC5-C259-41C0-80E6-2D8EE0CD46A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4F6F4C-ECD5-40AA-BA7F-48FC1F806E09}" type="sibTrans" cxnId="{81141FC5-C259-41C0-80E6-2D8EE0CD46A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B8EB15-7F3C-40E3-955D-531104025B00}" type="pres">
      <dgm:prSet presAssocID="{30A830A2-0B76-48BA-B78C-34D4BFF12CF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D618B7-2CBE-4A56-8867-546BAAF5A87F}" type="pres">
      <dgm:prSet presAssocID="{30A830A2-0B76-48BA-B78C-34D4BFF12CFD}" presName="divider" presStyleLbl="fgShp" presStyleIdx="0" presStyleCnt="1"/>
      <dgm:spPr/>
    </dgm:pt>
    <dgm:pt modelId="{7F29FEFC-AE1F-4C99-A0B6-66BA083E5BAF}" type="pres">
      <dgm:prSet presAssocID="{B4351AEB-11D5-4E2D-85FB-60E7F2486C5F}" presName="downArrow" presStyleLbl="node1" presStyleIdx="0" presStyleCnt="2"/>
      <dgm:spPr/>
    </dgm:pt>
    <dgm:pt modelId="{3115C351-B273-443C-B5B4-8F6692BFAC22}" type="pres">
      <dgm:prSet presAssocID="{B4351AEB-11D5-4E2D-85FB-60E7F2486C5F}" presName="downArrowText" presStyleLbl="revTx" presStyleIdx="0" presStyleCnt="2" custScaleX="1403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DD66E4-4941-4F84-A571-3D84BD42AF4A}" type="pres">
      <dgm:prSet presAssocID="{A7B7D1E7-1030-414C-8C4C-6DB07D5EF836}" presName="upArrow" presStyleLbl="node1" presStyleIdx="1" presStyleCnt="2"/>
      <dgm:spPr/>
    </dgm:pt>
    <dgm:pt modelId="{0045CBC4-0FE8-4515-850D-CF9E624B11ED}" type="pres">
      <dgm:prSet presAssocID="{A7B7D1E7-1030-414C-8C4C-6DB07D5EF836}" presName="upArrowText" presStyleLbl="revTx" presStyleIdx="1" presStyleCnt="2" custScaleX="161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141FC5-C259-41C0-80E6-2D8EE0CD46A1}" srcId="{30A830A2-0B76-48BA-B78C-34D4BFF12CFD}" destId="{A7B7D1E7-1030-414C-8C4C-6DB07D5EF836}" srcOrd="1" destOrd="0" parTransId="{E1E474AF-D8E4-4F52-AE72-B50C9FC177B0}" sibTransId="{CC4F6F4C-ECD5-40AA-BA7F-48FC1F806E09}"/>
    <dgm:cxn modelId="{BCC4E0DA-AD77-408D-8EBD-399F1D62DDF4}" type="presOf" srcId="{B4351AEB-11D5-4E2D-85FB-60E7F2486C5F}" destId="{3115C351-B273-443C-B5B4-8F6692BFAC22}" srcOrd="0" destOrd="0" presId="urn:microsoft.com/office/officeart/2005/8/layout/arrow3"/>
    <dgm:cxn modelId="{9612C809-4AFF-48B7-80F0-7562A373B279}" srcId="{30A830A2-0B76-48BA-B78C-34D4BFF12CFD}" destId="{B4351AEB-11D5-4E2D-85FB-60E7F2486C5F}" srcOrd="0" destOrd="0" parTransId="{1DAAA667-3BC8-43A9-B10E-9D4B8E2626A3}" sibTransId="{521F15F1-47F8-4D1F-B576-43DDACE43478}"/>
    <dgm:cxn modelId="{6C644F11-E245-46CE-A68E-372360B8099D}" type="presOf" srcId="{30A830A2-0B76-48BA-B78C-34D4BFF12CFD}" destId="{B5B8EB15-7F3C-40E3-955D-531104025B00}" srcOrd="0" destOrd="0" presId="urn:microsoft.com/office/officeart/2005/8/layout/arrow3"/>
    <dgm:cxn modelId="{D37F74EF-5C08-4B4B-945D-527B1B2A158E}" type="presOf" srcId="{A7B7D1E7-1030-414C-8C4C-6DB07D5EF836}" destId="{0045CBC4-0FE8-4515-850D-CF9E624B11ED}" srcOrd="0" destOrd="0" presId="urn:microsoft.com/office/officeart/2005/8/layout/arrow3"/>
    <dgm:cxn modelId="{E96BFEB6-EDF2-485D-80D8-026F3E41E330}" type="presParOf" srcId="{B5B8EB15-7F3C-40E3-955D-531104025B00}" destId="{A4D618B7-2CBE-4A56-8867-546BAAF5A87F}" srcOrd="0" destOrd="0" presId="urn:microsoft.com/office/officeart/2005/8/layout/arrow3"/>
    <dgm:cxn modelId="{A92F9557-E6A5-4E66-8903-AB01C3F72AB3}" type="presParOf" srcId="{B5B8EB15-7F3C-40E3-955D-531104025B00}" destId="{7F29FEFC-AE1F-4C99-A0B6-66BA083E5BAF}" srcOrd="1" destOrd="0" presId="urn:microsoft.com/office/officeart/2005/8/layout/arrow3"/>
    <dgm:cxn modelId="{1B4995A5-F004-461B-91FC-80459CF055F9}" type="presParOf" srcId="{B5B8EB15-7F3C-40E3-955D-531104025B00}" destId="{3115C351-B273-443C-B5B4-8F6692BFAC22}" srcOrd="2" destOrd="0" presId="urn:microsoft.com/office/officeart/2005/8/layout/arrow3"/>
    <dgm:cxn modelId="{A6CB6203-0846-47ED-850C-F7E0E92DB997}" type="presParOf" srcId="{B5B8EB15-7F3C-40E3-955D-531104025B00}" destId="{97DD66E4-4941-4F84-A571-3D84BD42AF4A}" srcOrd="3" destOrd="0" presId="urn:microsoft.com/office/officeart/2005/8/layout/arrow3"/>
    <dgm:cxn modelId="{B9C4E7CB-C3F3-4A9D-BD30-67922EF3E9E7}" type="presParOf" srcId="{B5B8EB15-7F3C-40E3-955D-531104025B00}" destId="{0045CBC4-0FE8-4515-850D-CF9E624B11ED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558B555-9986-4F1A-8BC6-E715F9AB0A6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CD8B4311-69EA-4A3C-AB10-1AC571329B29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Корпоративные</a:t>
          </a:r>
        </a:p>
      </dgm:t>
    </dgm:pt>
    <dgm:pt modelId="{9B394D60-1E8E-4681-AF19-F9F13D7FB5E2}" type="parTrans" cxnId="{AE54A5FA-AE7C-4D22-9924-98B1CEDBF528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50B7B4-D0C0-4452-8D67-8B70BBD2AD83}" type="sibTrans" cxnId="{AE54A5FA-AE7C-4D22-9924-98B1CEDBF528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1F0649-9FEE-4A97-AED1-0BAB75C2A86C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Обязательственные</a:t>
          </a:r>
        </a:p>
      </dgm:t>
    </dgm:pt>
    <dgm:pt modelId="{2A95309C-E457-4531-9121-A87593E2F3B9}" type="parTrans" cxnId="{719FD6F3-672F-40CB-8FDC-6BB1C13CA2D4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A97080-2B38-48E3-9444-AA1E2EA4A809}" type="sibTrans" cxnId="{719FD6F3-672F-40CB-8FDC-6BB1C13CA2D4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D96EBA-0A6B-490B-BA43-8C01F3ECEACE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Вещные</a:t>
          </a:r>
        </a:p>
      </dgm:t>
    </dgm:pt>
    <dgm:pt modelId="{2275A8E4-B7BB-440F-9AE3-D9AB45CE57F5}" type="parTrans" cxnId="{1DF3699F-01DF-4D7E-B761-E683DC2544E5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FD4AF4-9BD0-4B4B-9766-29A9CD23699C}" type="sibTrans" cxnId="{1DF3699F-01DF-4D7E-B761-E683DC2544E5}">
      <dgm:prSet/>
      <dgm:spPr/>
      <dgm:t>
        <a:bodyPr/>
        <a:lstStyle/>
        <a:p>
          <a:endParaRPr lang="ru-RU" sz="2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D50E50-0522-46FB-B48D-E70ACFA778B3}" type="pres">
      <dgm:prSet presAssocID="{1558B555-9986-4F1A-8BC6-E715F9AB0A66}" presName="compositeShape" presStyleCnt="0">
        <dgm:presLayoutVars>
          <dgm:chMax val="7"/>
          <dgm:dir/>
          <dgm:resizeHandles val="exact"/>
        </dgm:presLayoutVars>
      </dgm:prSet>
      <dgm:spPr/>
    </dgm:pt>
    <dgm:pt modelId="{8FC45593-A106-4B05-B88E-0AD446DEA775}" type="pres">
      <dgm:prSet presAssocID="{CD8B4311-69EA-4A3C-AB10-1AC571329B29}" presName="circ1" presStyleLbl="vennNode1" presStyleIdx="0" presStyleCnt="3"/>
      <dgm:spPr/>
      <dgm:t>
        <a:bodyPr/>
        <a:lstStyle/>
        <a:p>
          <a:endParaRPr lang="ru-RU"/>
        </a:p>
      </dgm:t>
    </dgm:pt>
    <dgm:pt modelId="{661EBC46-C1BB-465F-9A98-6300B7554813}" type="pres">
      <dgm:prSet presAssocID="{CD8B4311-69EA-4A3C-AB10-1AC571329B2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16FE78-B6E9-49FD-B288-BC53EE774AD1}" type="pres">
      <dgm:prSet presAssocID="{BD1F0649-9FEE-4A97-AED1-0BAB75C2A86C}" presName="circ2" presStyleLbl="vennNode1" presStyleIdx="1" presStyleCnt="3"/>
      <dgm:spPr/>
      <dgm:t>
        <a:bodyPr/>
        <a:lstStyle/>
        <a:p>
          <a:endParaRPr lang="ru-RU"/>
        </a:p>
      </dgm:t>
    </dgm:pt>
    <dgm:pt modelId="{24709A63-5645-4D1E-8FC0-1118BD5FDD22}" type="pres">
      <dgm:prSet presAssocID="{BD1F0649-9FEE-4A97-AED1-0BAB75C2A86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B4629E-40A9-4FC6-AD57-BC3B0AF865BA}" type="pres">
      <dgm:prSet presAssocID="{AFD96EBA-0A6B-490B-BA43-8C01F3ECEACE}" presName="circ3" presStyleLbl="vennNode1" presStyleIdx="2" presStyleCnt="3"/>
      <dgm:spPr/>
      <dgm:t>
        <a:bodyPr/>
        <a:lstStyle/>
        <a:p>
          <a:endParaRPr lang="ru-RU"/>
        </a:p>
      </dgm:t>
    </dgm:pt>
    <dgm:pt modelId="{00FE72C7-3202-43B9-B6DF-F378D353B38A}" type="pres">
      <dgm:prSet presAssocID="{AFD96EBA-0A6B-490B-BA43-8C01F3ECEAC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F3699F-01DF-4D7E-B761-E683DC2544E5}" srcId="{1558B555-9986-4F1A-8BC6-E715F9AB0A66}" destId="{AFD96EBA-0A6B-490B-BA43-8C01F3ECEACE}" srcOrd="2" destOrd="0" parTransId="{2275A8E4-B7BB-440F-9AE3-D9AB45CE57F5}" sibTransId="{6EFD4AF4-9BD0-4B4B-9766-29A9CD23699C}"/>
    <dgm:cxn modelId="{5C7E7F0F-53D9-45FE-89C9-9E8F6FEC59B3}" type="presOf" srcId="{CD8B4311-69EA-4A3C-AB10-1AC571329B29}" destId="{661EBC46-C1BB-465F-9A98-6300B7554813}" srcOrd="1" destOrd="0" presId="urn:microsoft.com/office/officeart/2005/8/layout/venn1"/>
    <dgm:cxn modelId="{2C93727D-886E-4A41-A212-C051BF89181B}" type="presOf" srcId="{AFD96EBA-0A6B-490B-BA43-8C01F3ECEACE}" destId="{4FB4629E-40A9-4FC6-AD57-BC3B0AF865BA}" srcOrd="0" destOrd="0" presId="urn:microsoft.com/office/officeart/2005/8/layout/venn1"/>
    <dgm:cxn modelId="{BD0F5C3A-E39D-4544-B0FA-3B7CB0391718}" type="presOf" srcId="{CD8B4311-69EA-4A3C-AB10-1AC571329B29}" destId="{8FC45593-A106-4B05-B88E-0AD446DEA775}" srcOrd="0" destOrd="0" presId="urn:microsoft.com/office/officeart/2005/8/layout/venn1"/>
    <dgm:cxn modelId="{719FD6F3-672F-40CB-8FDC-6BB1C13CA2D4}" srcId="{1558B555-9986-4F1A-8BC6-E715F9AB0A66}" destId="{BD1F0649-9FEE-4A97-AED1-0BAB75C2A86C}" srcOrd="1" destOrd="0" parTransId="{2A95309C-E457-4531-9121-A87593E2F3B9}" sibTransId="{3DA97080-2B38-48E3-9444-AA1E2EA4A809}"/>
    <dgm:cxn modelId="{AE54A5FA-AE7C-4D22-9924-98B1CEDBF528}" srcId="{1558B555-9986-4F1A-8BC6-E715F9AB0A66}" destId="{CD8B4311-69EA-4A3C-AB10-1AC571329B29}" srcOrd="0" destOrd="0" parTransId="{9B394D60-1E8E-4681-AF19-F9F13D7FB5E2}" sibTransId="{A250B7B4-D0C0-4452-8D67-8B70BBD2AD83}"/>
    <dgm:cxn modelId="{41BCABDE-D3E5-4223-A367-4CEEB097C6F1}" type="presOf" srcId="{BD1F0649-9FEE-4A97-AED1-0BAB75C2A86C}" destId="{9716FE78-B6E9-49FD-B288-BC53EE774AD1}" srcOrd="0" destOrd="0" presId="urn:microsoft.com/office/officeart/2005/8/layout/venn1"/>
    <dgm:cxn modelId="{767D3EA6-F59B-4968-998A-E30EA66C9C0B}" type="presOf" srcId="{1558B555-9986-4F1A-8BC6-E715F9AB0A66}" destId="{3BD50E50-0522-46FB-B48D-E70ACFA778B3}" srcOrd="0" destOrd="0" presId="urn:microsoft.com/office/officeart/2005/8/layout/venn1"/>
    <dgm:cxn modelId="{6DF61C3B-99D4-4EB1-B502-032FD7D15ADB}" type="presOf" srcId="{AFD96EBA-0A6B-490B-BA43-8C01F3ECEACE}" destId="{00FE72C7-3202-43B9-B6DF-F378D353B38A}" srcOrd="1" destOrd="0" presId="urn:microsoft.com/office/officeart/2005/8/layout/venn1"/>
    <dgm:cxn modelId="{34823933-E966-461B-83FF-7ADD231BD2CE}" type="presOf" srcId="{BD1F0649-9FEE-4A97-AED1-0BAB75C2A86C}" destId="{24709A63-5645-4D1E-8FC0-1118BD5FDD22}" srcOrd="1" destOrd="0" presId="urn:microsoft.com/office/officeart/2005/8/layout/venn1"/>
    <dgm:cxn modelId="{7555E882-8B25-49F5-B37C-B4B7CF64EAB0}" type="presParOf" srcId="{3BD50E50-0522-46FB-B48D-E70ACFA778B3}" destId="{8FC45593-A106-4B05-B88E-0AD446DEA775}" srcOrd="0" destOrd="0" presId="urn:microsoft.com/office/officeart/2005/8/layout/venn1"/>
    <dgm:cxn modelId="{EB4EBD01-CBA8-4D29-B52F-AFF159FA2FB5}" type="presParOf" srcId="{3BD50E50-0522-46FB-B48D-E70ACFA778B3}" destId="{661EBC46-C1BB-465F-9A98-6300B7554813}" srcOrd="1" destOrd="0" presId="urn:microsoft.com/office/officeart/2005/8/layout/venn1"/>
    <dgm:cxn modelId="{D6E01183-26B0-477B-AAF0-6CEA00B97DFD}" type="presParOf" srcId="{3BD50E50-0522-46FB-B48D-E70ACFA778B3}" destId="{9716FE78-B6E9-49FD-B288-BC53EE774AD1}" srcOrd="2" destOrd="0" presId="urn:microsoft.com/office/officeart/2005/8/layout/venn1"/>
    <dgm:cxn modelId="{CC7FCD12-4172-4672-95C4-0690FE27A6B7}" type="presParOf" srcId="{3BD50E50-0522-46FB-B48D-E70ACFA778B3}" destId="{24709A63-5645-4D1E-8FC0-1118BD5FDD22}" srcOrd="3" destOrd="0" presId="urn:microsoft.com/office/officeart/2005/8/layout/venn1"/>
    <dgm:cxn modelId="{13C94015-A81E-40F0-88AD-B04FCFE06E67}" type="presParOf" srcId="{3BD50E50-0522-46FB-B48D-E70ACFA778B3}" destId="{4FB4629E-40A9-4FC6-AD57-BC3B0AF865BA}" srcOrd="4" destOrd="0" presId="urn:microsoft.com/office/officeart/2005/8/layout/venn1"/>
    <dgm:cxn modelId="{7AFEC14A-C96F-47F0-9B08-085A6DCA5A1B}" type="presParOf" srcId="{3BD50E50-0522-46FB-B48D-E70ACFA778B3}" destId="{00FE72C7-3202-43B9-B6DF-F378D353B38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02598F3-597B-4E8A-8A4B-2A5EC6B17FAC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F9393E-3BAD-41CE-B567-EB463D290081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Корпорация</a:t>
          </a:r>
        </a:p>
      </dgm:t>
    </dgm:pt>
    <dgm:pt modelId="{7CE734DD-211B-4BF0-ABBA-1546C3F271E3}" type="parTrans" cxnId="{8D810E12-50D9-4045-A6D9-D3DAC9BF83C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232414-16FD-4FBD-916D-814D749378D3}" type="sibTrans" cxnId="{8D810E12-50D9-4045-A6D9-D3DAC9BF83C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DE9AF4-552B-49D9-B6F5-38A157AF8160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Участник</a:t>
          </a:r>
        </a:p>
      </dgm:t>
    </dgm:pt>
    <dgm:pt modelId="{9F028EC1-81EF-454D-87B9-B03EBE7016CB}" type="parTrans" cxnId="{B500C843-BF04-48C1-AA1A-FB7D8E6348B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438FB2-213C-41A0-8C8B-2E75123688D5}" type="sibTrans" cxnId="{B500C843-BF04-48C1-AA1A-FB7D8E6348B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DBB5ED-3178-473B-863C-73F99A735C90}" type="pres">
      <dgm:prSet presAssocID="{F02598F3-597B-4E8A-8A4B-2A5EC6B17FA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1977E3-1BBF-4AA9-802A-15FF33F3096F}" type="pres">
      <dgm:prSet presAssocID="{58F9393E-3BAD-41CE-B567-EB463D290081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322801-EE77-4258-963D-1F5BD6A12987}" type="pres">
      <dgm:prSet presAssocID="{12DE9AF4-552B-49D9-B6F5-38A157AF8160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E44C48-4867-41FF-9D9E-7ADFF80283E8}" type="presOf" srcId="{58F9393E-3BAD-41CE-B567-EB463D290081}" destId="{E11977E3-1BBF-4AA9-802A-15FF33F3096F}" srcOrd="0" destOrd="0" presId="urn:microsoft.com/office/officeart/2005/8/layout/arrow5"/>
    <dgm:cxn modelId="{57C9D7E5-21C1-4F49-9CB3-55BCF15A711E}" type="presOf" srcId="{12DE9AF4-552B-49D9-B6F5-38A157AF8160}" destId="{C7322801-EE77-4258-963D-1F5BD6A12987}" srcOrd="0" destOrd="0" presId="urn:microsoft.com/office/officeart/2005/8/layout/arrow5"/>
    <dgm:cxn modelId="{8D810E12-50D9-4045-A6D9-D3DAC9BF83C9}" srcId="{F02598F3-597B-4E8A-8A4B-2A5EC6B17FAC}" destId="{58F9393E-3BAD-41CE-B567-EB463D290081}" srcOrd="0" destOrd="0" parTransId="{7CE734DD-211B-4BF0-ABBA-1546C3F271E3}" sibTransId="{41232414-16FD-4FBD-916D-814D749378D3}"/>
    <dgm:cxn modelId="{B500C843-BF04-48C1-AA1A-FB7D8E6348B3}" srcId="{F02598F3-597B-4E8A-8A4B-2A5EC6B17FAC}" destId="{12DE9AF4-552B-49D9-B6F5-38A157AF8160}" srcOrd="1" destOrd="0" parTransId="{9F028EC1-81EF-454D-87B9-B03EBE7016CB}" sibTransId="{C4438FB2-213C-41A0-8C8B-2E75123688D5}"/>
    <dgm:cxn modelId="{15F2D967-AE1F-406F-BBFA-0100C7465D4A}" type="presOf" srcId="{F02598F3-597B-4E8A-8A4B-2A5EC6B17FAC}" destId="{01DBB5ED-3178-473B-863C-73F99A735C90}" srcOrd="0" destOrd="0" presId="urn:microsoft.com/office/officeart/2005/8/layout/arrow5"/>
    <dgm:cxn modelId="{9A11F721-0B51-4F24-9D8C-04720AAEA0E2}" type="presParOf" srcId="{01DBB5ED-3178-473B-863C-73F99A735C90}" destId="{E11977E3-1BBF-4AA9-802A-15FF33F3096F}" srcOrd="0" destOrd="0" presId="urn:microsoft.com/office/officeart/2005/8/layout/arrow5"/>
    <dgm:cxn modelId="{6899A0E7-5E49-44D2-B3D5-8D2C11A547AE}" type="presParOf" srcId="{01DBB5ED-3178-473B-863C-73F99A735C90}" destId="{C7322801-EE77-4258-963D-1F5BD6A12987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4DF118D9-7B6F-4E4B-8FFC-ADDABC943F0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AD01D4-2DE2-48D2-8B04-B27F51C01F46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Алексеев С.С.</a:t>
          </a:r>
        </a:p>
      </dgm:t>
    </dgm:pt>
    <dgm:pt modelId="{81129291-600C-4C83-8393-49FCD1374357}" type="parTrans" cxnId="{9C7A4FD8-1CE3-4186-88E4-578C8524E6FE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50DA04-FD67-42A9-A9E3-168BCD1785C2}" type="sibTrans" cxnId="{9C7A4FD8-1CE3-4186-88E4-578C8524E6FE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59BFDB-5FAC-4056-9AE3-29C6AACD002B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«модный и разрастающийся институт гражданского права»</a:t>
          </a:r>
        </a:p>
      </dgm:t>
    </dgm:pt>
    <dgm:pt modelId="{D3C9D171-CF54-48F3-8FED-4F210CC9FF4A}" type="parTrans" cxnId="{34C1C42A-38D2-4064-9B83-22FC87F44D38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D12C71-D366-4C31-B06D-B9B2B71A1AD2}" type="sibTrans" cxnId="{34C1C42A-38D2-4064-9B83-22FC87F44D38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BA49FF-BC58-4650-B784-A5646EAD642E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Редькин И.В.</a:t>
          </a:r>
        </a:p>
      </dgm:t>
    </dgm:pt>
    <dgm:pt modelId="{1CD23C5F-4021-4545-9BAF-37C6251555A2}" type="parTrans" cxnId="{C7760594-E29F-479F-8670-C1AA04214C2C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8F2461-D35B-4C16-90AB-057976D2A537}" type="sibTrans" cxnId="{C7760594-E29F-479F-8670-C1AA04214C2C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587025-7C86-4CAA-BD68-B008CC56E734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Комплексный институт законодательства РФ преимущественно гражданско-правовой направленности</a:t>
          </a:r>
        </a:p>
      </dgm:t>
    </dgm:pt>
    <dgm:pt modelId="{B7FE0466-253D-49D2-9E0E-370FD259C1F5}" type="parTrans" cxnId="{20C88831-564F-4D5E-9DCD-25A945F08F66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ECF3BE-D2C8-4158-9450-0CDF2361A506}" type="sibTrans" cxnId="{20C88831-564F-4D5E-9DCD-25A945F08F66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D92E32-3A86-4792-ACEC-0791EA269785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Пахомова Н.Н.</a:t>
          </a:r>
        </a:p>
      </dgm:t>
    </dgm:pt>
    <dgm:pt modelId="{CCE79995-84EF-4689-AB93-7E68EEB961C5}" type="parTrans" cxnId="{44D9141D-5DC7-4654-B04C-5ED14CB19299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311F0A-2C8D-48D8-81FF-815AB45F45E9}" type="sibTrans" cxnId="{44D9141D-5DC7-4654-B04C-5ED14CB19299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14C090-AE23-4D1C-8DF5-A202177D11CE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Не институт, а </a:t>
          </a:r>
          <a:r>
            <a:rPr lang="ru-RU" sz="2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подотрасль</a:t>
          </a:r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 гражданского права</a:t>
          </a:r>
        </a:p>
      </dgm:t>
    </dgm:pt>
    <dgm:pt modelId="{E3FC1FCD-3A03-40A8-A2E3-80EFF660B0AC}" type="parTrans" cxnId="{6FD393ED-26F9-4661-847B-34010BFE0F7D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B7B57A-FB35-4792-90B7-DB95BB6B9C29}" type="sibTrans" cxnId="{6FD393ED-26F9-4661-847B-34010BFE0F7D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CE31BA-9961-4613-9E9D-6AF5EDB17143}" type="pres">
      <dgm:prSet presAssocID="{4DF118D9-7B6F-4E4B-8FFC-ADDABC943F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6EEFDE-1EEA-420D-AC19-50557C20459B}" type="pres">
      <dgm:prSet presAssocID="{C4AD01D4-2DE2-48D2-8B04-B27F51C01F46}" presName="composite" presStyleCnt="0"/>
      <dgm:spPr/>
    </dgm:pt>
    <dgm:pt modelId="{4D4CA124-557E-461B-9EE3-B2310E34FBFB}" type="pres">
      <dgm:prSet presAssocID="{C4AD01D4-2DE2-48D2-8B04-B27F51C01F4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BA67CA-C4E2-44B5-941F-DC1C75AD68E8}" type="pres">
      <dgm:prSet presAssocID="{C4AD01D4-2DE2-48D2-8B04-B27F51C01F4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93DC4F-F80D-4BDF-A8DB-711FDDC67D31}" type="pres">
      <dgm:prSet presAssocID="{0E50DA04-FD67-42A9-A9E3-168BCD1785C2}" presName="space" presStyleCnt="0"/>
      <dgm:spPr/>
    </dgm:pt>
    <dgm:pt modelId="{A5F6B90D-284F-4EAD-8222-9B50D33DF9F4}" type="pres">
      <dgm:prSet presAssocID="{EABA49FF-BC58-4650-B784-A5646EAD642E}" presName="composite" presStyleCnt="0"/>
      <dgm:spPr/>
    </dgm:pt>
    <dgm:pt modelId="{D84CFED6-CB52-4F91-876D-B3E4E4A062A6}" type="pres">
      <dgm:prSet presAssocID="{EABA49FF-BC58-4650-B784-A5646EAD642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E66828-9100-4DAD-9AB8-D1E74293C92E}" type="pres">
      <dgm:prSet presAssocID="{EABA49FF-BC58-4650-B784-A5646EAD642E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E5D5B6-F829-4FB7-B641-E57621F03805}" type="pres">
      <dgm:prSet presAssocID="{968F2461-D35B-4C16-90AB-057976D2A537}" presName="space" presStyleCnt="0"/>
      <dgm:spPr/>
    </dgm:pt>
    <dgm:pt modelId="{BAC2D0C3-0A56-41BE-9F47-CDCA31B11C43}" type="pres">
      <dgm:prSet presAssocID="{CCD92E32-3A86-4792-ACEC-0791EA269785}" presName="composite" presStyleCnt="0"/>
      <dgm:spPr/>
    </dgm:pt>
    <dgm:pt modelId="{EB058282-5A8A-41C6-BC40-ED696B98D327}" type="pres">
      <dgm:prSet presAssocID="{CCD92E32-3A86-4792-ACEC-0791EA26978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120FBB-FA41-4530-A96A-1E6A2A91602C}" type="pres">
      <dgm:prSet presAssocID="{CCD92E32-3A86-4792-ACEC-0791EA269785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C1C42A-38D2-4064-9B83-22FC87F44D38}" srcId="{C4AD01D4-2DE2-48D2-8B04-B27F51C01F46}" destId="{B359BFDB-5FAC-4056-9AE3-29C6AACD002B}" srcOrd="0" destOrd="0" parTransId="{D3C9D171-CF54-48F3-8FED-4F210CC9FF4A}" sibTransId="{33D12C71-D366-4C31-B06D-B9B2B71A1AD2}"/>
    <dgm:cxn modelId="{C7760594-E29F-479F-8670-C1AA04214C2C}" srcId="{4DF118D9-7B6F-4E4B-8FFC-ADDABC943F0E}" destId="{EABA49FF-BC58-4650-B784-A5646EAD642E}" srcOrd="1" destOrd="0" parTransId="{1CD23C5F-4021-4545-9BAF-37C6251555A2}" sibTransId="{968F2461-D35B-4C16-90AB-057976D2A537}"/>
    <dgm:cxn modelId="{44D9141D-5DC7-4654-B04C-5ED14CB19299}" srcId="{4DF118D9-7B6F-4E4B-8FFC-ADDABC943F0E}" destId="{CCD92E32-3A86-4792-ACEC-0791EA269785}" srcOrd="2" destOrd="0" parTransId="{CCE79995-84EF-4689-AB93-7E68EEB961C5}" sibTransId="{A7311F0A-2C8D-48D8-81FF-815AB45F45E9}"/>
    <dgm:cxn modelId="{96B09EE3-20B9-449B-997D-2A003597EE50}" type="presOf" srcId="{CCD92E32-3A86-4792-ACEC-0791EA269785}" destId="{EB058282-5A8A-41C6-BC40-ED696B98D327}" srcOrd="0" destOrd="0" presId="urn:microsoft.com/office/officeart/2005/8/layout/hList1"/>
    <dgm:cxn modelId="{20C88831-564F-4D5E-9DCD-25A945F08F66}" srcId="{EABA49FF-BC58-4650-B784-A5646EAD642E}" destId="{1F587025-7C86-4CAA-BD68-B008CC56E734}" srcOrd="0" destOrd="0" parTransId="{B7FE0466-253D-49D2-9E0E-370FD259C1F5}" sibTransId="{F1ECF3BE-D2C8-4158-9450-0CDF2361A506}"/>
    <dgm:cxn modelId="{646BB418-2AEE-4665-B64B-03F7F1B12168}" type="presOf" srcId="{B359BFDB-5FAC-4056-9AE3-29C6AACD002B}" destId="{16BA67CA-C4E2-44B5-941F-DC1C75AD68E8}" srcOrd="0" destOrd="0" presId="urn:microsoft.com/office/officeart/2005/8/layout/hList1"/>
    <dgm:cxn modelId="{7FA217B3-C4D9-4C26-98DF-F043D32893EE}" type="presOf" srcId="{1F587025-7C86-4CAA-BD68-B008CC56E734}" destId="{3BE66828-9100-4DAD-9AB8-D1E74293C92E}" srcOrd="0" destOrd="0" presId="urn:microsoft.com/office/officeart/2005/8/layout/hList1"/>
    <dgm:cxn modelId="{A0475AD5-B9D9-4BCA-AA43-DD2C7D4E7A10}" type="presOf" srcId="{4DF118D9-7B6F-4E4B-8FFC-ADDABC943F0E}" destId="{2ECE31BA-9961-4613-9E9D-6AF5EDB17143}" srcOrd="0" destOrd="0" presId="urn:microsoft.com/office/officeart/2005/8/layout/hList1"/>
    <dgm:cxn modelId="{5DC300CE-D562-4373-8642-AD0BBCB2DE74}" type="presOf" srcId="{EABA49FF-BC58-4650-B784-A5646EAD642E}" destId="{D84CFED6-CB52-4F91-876D-B3E4E4A062A6}" srcOrd="0" destOrd="0" presId="urn:microsoft.com/office/officeart/2005/8/layout/hList1"/>
    <dgm:cxn modelId="{6FD393ED-26F9-4661-847B-34010BFE0F7D}" srcId="{CCD92E32-3A86-4792-ACEC-0791EA269785}" destId="{7F14C090-AE23-4D1C-8DF5-A202177D11CE}" srcOrd="0" destOrd="0" parTransId="{E3FC1FCD-3A03-40A8-A2E3-80EFF660B0AC}" sibTransId="{9CB7B57A-FB35-4792-90B7-DB95BB6B9C29}"/>
    <dgm:cxn modelId="{9C7A4FD8-1CE3-4186-88E4-578C8524E6FE}" srcId="{4DF118D9-7B6F-4E4B-8FFC-ADDABC943F0E}" destId="{C4AD01D4-2DE2-48D2-8B04-B27F51C01F46}" srcOrd="0" destOrd="0" parTransId="{81129291-600C-4C83-8393-49FCD1374357}" sibTransId="{0E50DA04-FD67-42A9-A9E3-168BCD1785C2}"/>
    <dgm:cxn modelId="{DEE8E6B2-9222-42CF-B290-AA786DD40954}" type="presOf" srcId="{7F14C090-AE23-4D1C-8DF5-A202177D11CE}" destId="{6D120FBB-FA41-4530-A96A-1E6A2A91602C}" srcOrd="0" destOrd="0" presId="urn:microsoft.com/office/officeart/2005/8/layout/hList1"/>
    <dgm:cxn modelId="{DD888F81-D626-4E5D-A795-ABC28813783C}" type="presOf" srcId="{C4AD01D4-2DE2-48D2-8B04-B27F51C01F46}" destId="{4D4CA124-557E-461B-9EE3-B2310E34FBFB}" srcOrd="0" destOrd="0" presId="urn:microsoft.com/office/officeart/2005/8/layout/hList1"/>
    <dgm:cxn modelId="{D040B044-C0FA-4D2E-880F-36342DB76099}" type="presParOf" srcId="{2ECE31BA-9961-4613-9E9D-6AF5EDB17143}" destId="{996EEFDE-1EEA-420D-AC19-50557C20459B}" srcOrd="0" destOrd="0" presId="urn:microsoft.com/office/officeart/2005/8/layout/hList1"/>
    <dgm:cxn modelId="{0307D313-1D9A-40CC-8FED-48BCE99EF41C}" type="presParOf" srcId="{996EEFDE-1EEA-420D-AC19-50557C20459B}" destId="{4D4CA124-557E-461B-9EE3-B2310E34FBFB}" srcOrd="0" destOrd="0" presId="urn:microsoft.com/office/officeart/2005/8/layout/hList1"/>
    <dgm:cxn modelId="{5924D09B-728D-497C-A31A-7DCDAB3C14E9}" type="presParOf" srcId="{996EEFDE-1EEA-420D-AC19-50557C20459B}" destId="{16BA67CA-C4E2-44B5-941F-DC1C75AD68E8}" srcOrd="1" destOrd="0" presId="urn:microsoft.com/office/officeart/2005/8/layout/hList1"/>
    <dgm:cxn modelId="{F1D36207-36E2-4C23-B3EB-06C99FFC7E83}" type="presParOf" srcId="{2ECE31BA-9961-4613-9E9D-6AF5EDB17143}" destId="{C193DC4F-F80D-4BDF-A8DB-711FDDC67D31}" srcOrd="1" destOrd="0" presId="urn:microsoft.com/office/officeart/2005/8/layout/hList1"/>
    <dgm:cxn modelId="{2576459F-3A11-46F3-BBE1-65B00544135E}" type="presParOf" srcId="{2ECE31BA-9961-4613-9E9D-6AF5EDB17143}" destId="{A5F6B90D-284F-4EAD-8222-9B50D33DF9F4}" srcOrd="2" destOrd="0" presId="urn:microsoft.com/office/officeart/2005/8/layout/hList1"/>
    <dgm:cxn modelId="{D6FC7F26-0AF8-4CED-9396-2B724A46B42B}" type="presParOf" srcId="{A5F6B90D-284F-4EAD-8222-9B50D33DF9F4}" destId="{D84CFED6-CB52-4F91-876D-B3E4E4A062A6}" srcOrd="0" destOrd="0" presId="urn:microsoft.com/office/officeart/2005/8/layout/hList1"/>
    <dgm:cxn modelId="{2C8C3296-9294-4334-A6E2-E19558787DA3}" type="presParOf" srcId="{A5F6B90D-284F-4EAD-8222-9B50D33DF9F4}" destId="{3BE66828-9100-4DAD-9AB8-D1E74293C92E}" srcOrd="1" destOrd="0" presId="urn:microsoft.com/office/officeart/2005/8/layout/hList1"/>
    <dgm:cxn modelId="{0ABC91F1-CCEF-4513-9772-A5C279654CA1}" type="presParOf" srcId="{2ECE31BA-9961-4613-9E9D-6AF5EDB17143}" destId="{4BE5D5B6-F829-4FB7-B641-E57621F03805}" srcOrd="3" destOrd="0" presId="urn:microsoft.com/office/officeart/2005/8/layout/hList1"/>
    <dgm:cxn modelId="{EC676DC3-874E-436D-8E29-51CADA3F8A7B}" type="presParOf" srcId="{2ECE31BA-9961-4613-9E9D-6AF5EDB17143}" destId="{BAC2D0C3-0A56-41BE-9F47-CDCA31B11C43}" srcOrd="4" destOrd="0" presId="urn:microsoft.com/office/officeart/2005/8/layout/hList1"/>
    <dgm:cxn modelId="{2C76C911-839E-43BF-8286-85279D65D82C}" type="presParOf" srcId="{BAC2D0C3-0A56-41BE-9F47-CDCA31B11C43}" destId="{EB058282-5A8A-41C6-BC40-ED696B98D327}" srcOrd="0" destOrd="0" presId="urn:microsoft.com/office/officeart/2005/8/layout/hList1"/>
    <dgm:cxn modelId="{25FD49BA-019D-4C45-A3AD-8B9E479A450A}" type="presParOf" srcId="{BAC2D0C3-0A56-41BE-9F47-CDCA31B11C43}" destId="{6D120FBB-FA41-4530-A96A-1E6A2A91602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1077BAD-73FE-4270-B6C5-1E6FA219983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E3D927-9FE5-477E-B8B1-30EB34E66BAC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Ломакин Д.В.</a:t>
          </a:r>
        </a:p>
      </dgm:t>
    </dgm:pt>
    <dgm:pt modelId="{CE28830B-B588-4608-BE03-518D00A52E8D}" type="parTrans" cxnId="{041D347B-D02F-4546-BEF4-CCB80BF3FEE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EE9F9E-5618-4991-8932-2F47DDAF469E}" type="sibTrans" cxnId="{041D347B-D02F-4546-BEF4-CCB80BF3FEE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164845-F0A3-4C3D-996C-795726F4AA4F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Правовой институт </a:t>
          </a:r>
          <a:r>
            <a:rPr lang="ru-RU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подотрасли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 «право юридических лиц» гражданского права</a:t>
          </a:r>
        </a:p>
      </dgm:t>
    </dgm:pt>
    <dgm:pt modelId="{FE2575F9-9BF8-4E4B-86DA-6147386FCB15}" type="parTrans" cxnId="{797874BB-6AEB-4C6E-A8FB-74E488CE9A5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FD24EE-384B-44E7-8FA6-8EF0E1A1375E}" type="sibTrans" cxnId="{797874BB-6AEB-4C6E-A8FB-74E488CE9A5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955E2E-FDDD-4A7D-AB33-2A4479FA55B0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Гущин В.В., Сердюк Е.Б.</a:t>
          </a:r>
        </a:p>
      </dgm:t>
    </dgm:pt>
    <dgm:pt modelId="{37DB5DA5-615B-4756-974B-F4C0991496A5}" type="parTrans" cxnId="{D5B0403B-E30C-4CC0-B88D-BED54EC894C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B423CD-176A-432E-B3E5-4B6D77326CD3}" type="sibTrans" cxnId="{D5B0403B-E30C-4CC0-B88D-BED54EC894C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0D8D1A-7CAA-4F8A-BD97-7C530EE3D603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Межотраслевой институт</a:t>
          </a:r>
        </a:p>
      </dgm:t>
    </dgm:pt>
    <dgm:pt modelId="{0D10AC89-6974-4C7D-84E8-CBC7DFB3D3BC}" type="parTrans" cxnId="{498EFC27-3D92-49A1-8D6D-024E51C09B3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667E90-9AFE-4543-9D68-DA6539546AE0}" type="sibTrans" cxnId="{498EFC27-3D92-49A1-8D6D-024E51C09B3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DD1567-E3C0-4292-BBAF-51BECF3A0071}">
      <dgm:prSet phldrT="[Текст]"/>
      <dgm:spPr/>
      <dgm:t>
        <a:bodyPr/>
        <a:lstStyle/>
        <a:p>
          <a:r>
            <a:rPr lang="ru-RU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Кашанина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 Т.В.</a:t>
          </a:r>
        </a:p>
      </dgm:t>
    </dgm:pt>
    <dgm:pt modelId="{76020350-DA2B-45C7-A502-A156382098B0}" type="parTrans" cxnId="{5DCCCDCC-5D4A-4E5F-9991-5A600FF78EE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7F02F5-473C-4057-89B7-F1BAEF5CF9E2}" type="sibTrans" cxnId="{5DCCCDCC-5D4A-4E5F-9991-5A600FF78EE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71E850-BE03-4377-AE51-DB29D5114CCB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Внутриорганизационное, внутрифирменное право. </a:t>
          </a:r>
          <a:r>
            <a:rPr lang="ru-RU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Подотрасль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 предпринимательского права.</a:t>
          </a:r>
        </a:p>
      </dgm:t>
    </dgm:pt>
    <dgm:pt modelId="{7DD670D3-DF65-480F-B748-7C3F0DA07CBD}" type="parTrans" cxnId="{5D45C260-4E5F-4127-8803-EE5A4C0D3CD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3D36D2-97E8-4A54-B9DC-73D0019BB1F8}" type="sibTrans" cxnId="{5D45C260-4E5F-4127-8803-EE5A4C0D3CD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862E31-6D74-4139-9BAC-EF88FD5AD0D4}" type="pres">
      <dgm:prSet presAssocID="{C1077BAD-73FE-4270-B6C5-1E6FA219983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E61AC4-BF1C-4DB9-9A85-1E0638BA390F}" type="pres">
      <dgm:prSet presAssocID="{5EE3D927-9FE5-477E-B8B1-30EB34E66BAC}" presName="composite" presStyleCnt="0"/>
      <dgm:spPr/>
    </dgm:pt>
    <dgm:pt modelId="{350B6492-917F-4FBC-BB6E-1E8566223007}" type="pres">
      <dgm:prSet presAssocID="{5EE3D927-9FE5-477E-B8B1-30EB34E66BAC}" presName="parTx" presStyleLbl="alignNode1" presStyleIdx="0" presStyleCnt="3" custLinFactY="-74762" custLinFactNeighborX="-103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C416B7-0174-4C51-8377-12A2D0AAFBDA}" type="pres">
      <dgm:prSet presAssocID="{5EE3D927-9FE5-477E-B8B1-30EB34E66BAC}" presName="desTx" presStyleLbl="alignAccFollowNode1" presStyleIdx="0" presStyleCnt="3" custScaleY="209534" custLinFactY="-88395" custLinFactNeighborX="-103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B43997-0DB2-4CF4-9550-D5D6EFE49A7D}" type="pres">
      <dgm:prSet presAssocID="{F0EE9F9E-5618-4991-8932-2F47DDAF469E}" presName="space" presStyleCnt="0"/>
      <dgm:spPr/>
    </dgm:pt>
    <dgm:pt modelId="{A02A5E87-9545-4EFC-8C0B-6B75DD7F3292}" type="pres">
      <dgm:prSet presAssocID="{5B955E2E-FDDD-4A7D-AB33-2A4479FA55B0}" presName="composite" presStyleCnt="0"/>
      <dgm:spPr/>
    </dgm:pt>
    <dgm:pt modelId="{13D51252-FE4F-44BF-B273-4FCB05D5C022}" type="pres">
      <dgm:prSet presAssocID="{5B955E2E-FDDD-4A7D-AB33-2A4479FA55B0}" presName="parTx" presStyleLbl="alignNode1" presStyleIdx="1" presStyleCnt="3" custLinFactY="-74762" custLinFactNeighborX="-1035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84CFB1-5237-4B85-910D-0B7B2D82E447}" type="pres">
      <dgm:prSet presAssocID="{5B955E2E-FDDD-4A7D-AB33-2A4479FA55B0}" presName="desTx" presStyleLbl="alignAccFollowNode1" presStyleIdx="1" presStyleCnt="3" custScaleY="209534" custLinFactY="-88395" custLinFactNeighborX="-103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088450-FD76-4D73-BDBE-F2CEE946BD15}" type="pres">
      <dgm:prSet presAssocID="{FBB423CD-176A-432E-B3E5-4B6D77326CD3}" presName="space" presStyleCnt="0"/>
      <dgm:spPr/>
    </dgm:pt>
    <dgm:pt modelId="{59A1D8FC-55AD-4836-A1CE-00D8BB616E59}" type="pres">
      <dgm:prSet presAssocID="{51DD1567-E3C0-4292-BBAF-51BECF3A0071}" presName="composite" presStyleCnt="0"/>
      <dgm:spPr/>
    </dgm:pt>
    <dgm:pt modelId="{8A181147-2847-4E81-8CCC-4584860E1853}" type="pres">
      <dgm:prSet presAssocID="{51DD1567-E3C0-4292-BBAF-51BECF3A0071}" presName="parTx" presStyleLbl="alignNode1" presStyleIdx="2" presStyleCnt="3" custLinFactY="-74762" custLinFactNeighborX="-1035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3EFB3E-4609-4AB9-BB61-A764C11DC1BD}" type="pres">
      <dgm:prSet presAssocID="{51DD1567-E3C0-4292-BBAF-51BECF3A0071}" presName="desTx" presStyleLbl="alignAccFollowNode1" presStyleIdx="2" presStyleCnt="3" custScaleY="209534" custLinFactY="-88395" custLinFactNeighborX="-103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A26668-C050-42A4-AF13-0BD5D6D0C6F6}" type="presOf" srcId="{51DD1567-E3C0-4292-BBAF-51BECF3A0071}" destId="{8A181147-2847-4E81-8CCC-4584860E1853}" srcOrd="0" destOrd="0" presId="urn:microsoft.com/office/officeart/2005/8/layout/hList1"/>
    <dgm:cxn modelId="{D5B0403B-E30C-4CC0-B88D-BED54EC894CE}" srcId="{C1077BAD-73FE-4270-B6C5-1E6FA2199832}" destId="{5B955E2E-FDDD-4A7D-AB33-2A4479FA55B0}" srcOrd="1" destOrd="0" parTransId="{37DB5DA5-615B-4756-974B-F4C0991496A5}" sibTransId="{FBB423CD-176A-432E-B3E5-4B6D77326CD3}"/>
    <dgm:cxn modelId="{B65BF934-8BE3-42F7-A104-67A57F1FA5E5}" type="presOf" srcId="{C1077BAD-73FE-4270-B6C5-1E6FA2199832}" destId="{B2862E31-6D74-4139-9BAC-EF88FD5AD0D4}" srcOrd="0" destOrd="0" presId="urn:microsoft.com/office/officeart/2005/8/layout/hList1"/>
    <dgm:cxn modelId="{5D45C260-4E5F-4127-8803-EE5A4C0D3CD0}" srcId="{51DD1567-E3C0-4292-BBAF-51BECF3A0071}" destId="{F471E850-BE03-4377-AE51-DB29D5114CCB}" srcOrd="0" destOrd="0" parTransId="{7DD670D3-DF65-480F-B748-7C3F0DA07CBD}" sibTransId="{1C3D36D2-97E8-4A54-B9DC-73D0019BB1F8}"/>
    <dgm:cxn modelId="{146746A2-C5F1-4951-8FAE-43D617E611B5}" type="presOf" srcId="{F471E850-BE03-4377-AE51-DB29D5114CCB}" destId="{FF3EFB3E-4609-4AB9-BB61-A764C11DC1BD}" srcOrd="0" destOrd="0" presId="urn:microsoft.com/office/officeart/2005/8/layout/hList1"/>
    <dgm:cxn modelId="{041D347B-D02F-4546-BEF4-CCB80BF3FEEA}" srcId="{C1077BAD-73FE-4270-B6C5-1E6FA2199832}" destId="{5EE3D927-9FE5-477E-B8B1-30EB34E66BAC}" srcOrd="0" destOrd="0" parTransId="{CE28830B-B588-4608-BE03-518D00A52E8D}" sibTransId="{F0EE9F9E-5618-4991-8932-2F47DDAF469E}"/>
    <dgm:cxn modelId="{52E5AD67-0442-4082-9DC2-797E7DFDFB8F}" type="presOf" srcId="{EB0D8D1A-7CAA-4F8A-BD97-7C530EE3D603}" destId="{9884CFB1-5237-4B85-910D-0B7B2D82E447}" srcOrd="0" destOrd="0" presId="urn:microsoft.com/office/officeart/2005/8/layout/hList1"/>
    <dgm:cxn modelId="{67B3ADAA-63EB-416A-A41F-114CDA3EDCC2}" type="presOf" srcId="{5EE3D927-9FE5-477E-B8B1-30EB34E66BAC}" destId="{350B6492-917F-4FBC-BB6E-1E8566223007}" srcOrd="0" destOrd="0" presId="urn:microsoft.com/office/officeart/2005/8/layout/hList1"/>
    <dgm:cxn modelId="{2B7E702B-EC3E-4B0C-A424-7839017C3D52}" type="presOf" srcId="{F9164845-F0A3-4C3D-996C-795726F4AA4F}" destId="{42C416B7-0174-4C51-8377-12A2D0AAFBDA}" srcOrd="0" destOrd="0" presId="urn:microsoft.com/office/officeart/2005/8/layout/hList1"/>
    <dgm:cxn modelId="{797874BB-6AEB-4C6E-A8FB-74E488CE9A57}" srcId="{5EE3D927-9FE5-477E-B8B1-30EB34E66BAC}" destId="{F9164845-F0A3-4C3D-996C-795726F4AA4F}" srcOrd="0" destOrd="0" parTransId="{FE2575F9-9BF8-4E4B-86DA-6147386FCB15}" sibTransId="{FDFD24EE-384B-44E7-8FA6-8EF0E1A1375E}"/>
    <dgm:cxn modelId="{A3B63DD5-9064-4E1C-919C-23F7E277FBDB}" type="presOf" srcId="{5B955E2E-FDDD-4A7D-AB33-2A4479FA55B0}" destId="{13D51252-FE4F-44BF-B273-4FCB05D5C022}" srcOrd="0" destOrd="0" presId="urn:microsoft.com/office/officeart/2005/8/layout/hList1"/>
    <dgm:cxn modelId="{498EFC27-3D92-49A1-8D6D-024E51C09B34}" srcId="{5B955E2E-FDDD-4A7D-AB33-2A4479FA55B0}" destId="{EB0D8D1A-7CAA-4F8A-BD97-7C530EE3D603}" srcOrd="0" destOrd="0" parTransId="{0D10AC89-6974-4C7D-84E8-CBC7DFB3D3BC}" sibTransId="{88667E90-9AFE-4543-9D68-DA6539546AE0}"/>
    <dgm:cxn modelId="{5DCCCDCC-5D4A-4E5F-9991-5A600FF78EE0}" srcId="{C1077BAD-73FE-4270-B6C5-1E6FA2199832}" destId="{51DD1567-E3C0-4292-BBAF-51BECF3A0071}" srcOrd="2" destOrd="0" parTransId="{76020350-DA2B-45C7-A502-A156382098B0}" sibTransId="{367F02F5-473C-4057-89B7-F1BAEF5CF9E2}"/>
    <dgm:cxn modelId="{88477388-15E0-4B75-BA9E-D6A5FB5B5B39}" type="presParOf" srcId="{B2862E31-6D74-4139-9BAC-EF88FD5AD0D4}" destId="{8FE61AC4-BF1C-4DB9-9A85-1E0638BA390F}" srcOrd="0" destOrd="0" presId="urn:microsoft.com/office/officeart/2005/8/layout/hList1"/>
    <dgm:cxn modelId="{4F87F618-3E6F-49EC-86C5-1566FE09FBFD}" type="presParOf" srcId="{8FE61AC4-BF1C-4DB9-9A85-1E0638BA390F}" destId="{350B6492-917F-4FBC-BB6E-1E8566223007}" srcOrd="0" destOrd="0" presId="urn:microsoft.com/office/officeart/2005/8/layout/hList1"/>
    <dgm:cxn modelId="{B4962EDE-17CD-4CC7-BE98-61053C78A5C1}" type="presParOf" srcId="{8FE61AC4-BF1C-4DB9-9A85-1E0638BA390F}" destId="{42C416B7-0174-4C51-8377-12A2D0AAFBDA}" srcOrd="1" destOrd="0" presId="urn:microsoft.com/office/officeart/2005/8/layout/hList1"/>
    <dgm:cxn modelId="{FF6867D8-25EB-4C42-92D9-1140C2829AB1}" type="presParOf" srcId="{B2862E31-6D74-4139-9BAC-EF88FD5AD0D4}" destId="{D6B43997-0DB2-4CF4-9550-D5D6EFE49A7D}" srcOrd="1" destOrd="0" presId="urn:microsoft.com/office/officeart/2005/8/layout/hList1"/>
    <dgm:cxn modelId="{6B23DE60-67D7-41C1-97C7-2C007932147A}" type="presParOf" srcId="{B2862E31-6D74-4139-9BAC-EF88FD5AD0D4}" destId="{A02A5E87-9545-4EFC-8C0B-6B75DD7F3292}" srcOrd="2" destOrd="0" presId="urn:microsoft.com/office/officeart/2005/8/layout/hList1"/>
    <dgm:cxn modelId="{3D31F89E-D10F-40DF-9C03-D277D73C305C}" type="presParOf" srcId="{A02A5E87-9545-4EFC-8C0B-6B75DD7F3292}" destId="{13D51252-FE4F-44BF-B273-4FCB05D5C022}" srcOrd="0" destOrd="0" presId="urn:microsoft.com/office/officeart/2005/8/layout/hList1"/>
    <dgm:cxn modelId="{C3845D2F-D357-47D9-BCAD-F226CF2F40D5}" type="presParOf" srcId="{A02A5E87-9545-4EFC-8C0B-6B75DD7F3292}" destId="{9884CFB1-5237-4B85-910D-0B7B2D82E447}" srcOrd="1" destOrd="0" presId="urn:microsoft.com/office/officeart/2005/8/layout/hList1"/>
    <dgm:cxn modelId="{639EEBC4-8004-4A46-BAD1-5A980716BC5A}" type="presParOf" srcId="{B2862E31-6D74-4139-9BAC-EF88FD5AD0D4}" destId="{56088450-FD76-4D73-BDBE-F2CEE946BD15}" srcOrd="3" destOrd="0" presId="urn:microsoft.com/office/officeart/2005/8/layout/hList1"/>
    <dgm:cxn modelId="{742501FC-0B77-4620-A5F3-FE7216B075E7}" type="presParOf" srcId="{B2862E31-6D74-4139-9BAC-EF88FD5AD0D4}" destId="{59A1D8FC-55AD-4836-A1CE-00D8BB616E59}" srcOrd="4" destOrd="0" presId="urn:microsoft.com/office/officeart/2005/8/layout/hList1"/>
    <dgm:cxn modelId="{E8B3CD5D-AB4F-4DED-89CA-FFD9BB549EFB}" type="presParOf" srcId="{59A1D8FC-55AD-4836-A1CE-00D8BB616E59}" destId="{8A181147-2847-4E81-8CCC-4584860E1853}" srcOrd="0" destOrd="0" presId="urn:microsoft.com/office/officeart/2005/8/layout/hList1"/>
    <dgm:cxn modelId="{2F91A8EB-6C86-424F-A525-8B14E378AAAF}" type="presParOf" srcId="{59A1D8FC-55AD-4836-A1CE-00D8BB616E59}" destId="{FF3EFB3E-4609-4AB9-BB61-A764C11DC1B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8B3C67F5-F71E-45BC-A38F-8919E7DA228C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B676CC52-C5C3-4685-93BF-60E5347AD3B8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Частное право</a:t>
          </a:r>
        </a:p>
      </dgm:t>
    </dgm:pt>
    <dgm:pt modelId="{6D313EFC-858C-430A-829F-8594875AF22D}" type="parTrans" cxnId="{6C706EBB-7F63-44F9-93CB-A7D40D49E80D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784B88-2B1F-4DB8-AE97-C754514EC803}" type="sibTrans" cxnId="{6C706EBB-7F63-44F9-93CB-A7D40D49E80D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B2F22F-B8AE-41C5-9C16-EEA85AC436FD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Трудовое право</a:t>
          </a:r>
        </a:p>
      </dgm:t>
    </dgm:pt>
    <dgm:pt modelId="{9BC9D47C-55B2-40DB-8453-8A9EB6191CD7}" type="parTrans" cxnId="{A815F752-FA70-4BBA-B7E6-7DDE81F9794B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3B5225-8F99-444C-8910-99405A788C76}" type="sibTrans" cxnId="{A815F752-FA70-4BBA-B7E6-7DDE81F9794B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3C793A-54EC-4B65-8ED5-CA3F85AA37BC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Административное право</a:t>
          </a:r>
        </a:p>
      </dgm:t>
    </dgm:pt>
    <dgm:pt modelId="{0A724C68-BF82-4178-8EAA-2B208AABDC45}" type="parTrans" cxnId="{7FC3234D-0974-46E0-B8AA-96E9C68765F0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7BF2A9-9FF8-4D09-B209-F5D6A5CCED8B}" type="sibTrans" cxnId="{7FC3234D-0974-46E0-B8AA-96E9C68765F0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41D6EF-AA25-4746-AA88-EA69BD4FF9B6}" type="pres">
      <dgm:prSet presAssocID="{8B3C67F5-F71E-45BC-A38F-8919E7DA228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76DFA28-AF71-4AEA-B031-BACBAF2A850D}" type="pres">
      <dgm:prSet presAssocID="{B676CC52-C5C3-4685-93BF-60E5347AD3B8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0EE732-F955-4DDA-BBF0-37B3C7092B81}" type="pres">
      <dgm:prSet presAssocID="{B676CC52-C5C3-4685-93BF-60E5347AD3B8}" presName="gear1srcNode" presStyleLbl="node1" presStyleIdx="0" presStyleCnt="3"/>
      <dgm:spPr/>
      <dgm:t>
        <a:bodyPr/>
        <a:lstStyle/>
        <a:p>
          <a:endParaRPr lang="ru-RU"/>
        </a:p>
      </dgm:t>
    </dgm:pt>
    <dgm:pt modelId="{6FCE2EF2-FB62-4C4E-B058-658763D0D8F7}" type="pres">
      <dgm:prSet presAssocID="{B676CC52-C5C3-4685-93BF-60E5347AD3B8}" presName="gear1dstNode" presStyleLbl="node1" presStyleIdx="0" presStyleCnt="3"/>
      <dgm:spPr/>
      <dgm:t>
        <a:bodyPr/>
        <a:lstStyle/>
        <a:p>
          <a:endParaRPr lang="ru-RU"/>
        </a:p>
      </dgm:t>
    </dgm:pt>
    <dgm:pt modelId="{6CEB39A7-682F-49CC-B47A-3FDC0C2A589E}" type="pres">
      <dgm:prSet presAssocID="{71B2F22F-B8AE-41C5-9C16-EEA85AC436F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19DB94-2E75-47E6-AD61-A842F049BBA6}" type="pres">
      <dgm:prSet presAssocID="{71B2F22F-B8AE-41C5-9C16-EEA85AC436FD}" presName="gear2srcNode" presStyleLbl="node1" presStyleIdx="1" presStyleCnt="3"/>
      <dgm:spPr/>
      <dgm:t>
        <a:bodyPr/>
        <a:lstStyle/>
        <a:p>
          <a:endParaRPr lang="ru-RU"/>
        </a:p>
      </dgm:t>
    </dgm:pt>
    <dgm:pt modelId="{0B388185-37AC-44D1-83EC-A460878A6868}" type="pres">
      <dgm:prSet presAssocID="{71B2F22F-B8AE-41C5-9C16-EEA85AC436FD}" presName="gear2dstNode" presStyleLbl="node1" presStyleIdx="1" presStyleCnt="3"/>
      <dgm:spPr/>
      <dgm:t>
        <a:bodyPr/>
        <a:lstStyle/>
        <a:p>
          <a:endParaRPr lang="ru-RU"/>
        </a:p>
      </dgm:t>
    </dgm:pt>
    <dgm:pt modelId="{B8345F99-E2A8-46BD-A782-31BD6CEF0C67}" type="pres">
      <dgm:prSet presAssocID="{5E3C793A-54EC-4B65-8ED5-CA3F85AA37BC}" presName="gear3" presStyleLbl="node1" presStyleIdx="2" presStyleCnt="3"/>
      <dgm:spPr/>
      <dgm:t>
        <a:bodyPr/>
        <a:lstStyle/>
        <a:p>
          <a:endParaRPr lang="ru-RU"/>
        </a:p>
      </dgm:t>
    </dgm:pt>
    <dgm:pt modelId="{DCFDC3EB-D7AB-4CA0-B976-01EB1B63221C}" type="pres">
      <dgm:prSet presAssocID="{5E3C793A-54EC-4B65-8ED5-CA3F85AA37B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FE1460-F5C0-4962-B8D0-CDB421B1A2DD}" type="pres">
      <dgm:prSet presAssocID="{5E3C793A-54EC-4B65-8ED5-CA3F85AA37BC}" presName="gear3srcNode" presStyleLbl="node1" presStyleIdx="2" presStyleCnt="3"/>
      <dgm:spPr/>
      <dgm:t>
        <a:bodyPr/>
        <a:lstStyle/>
        <a:p>
          <a:endParaRPr lang="ru-RU"/>
        </a:p>
      </dgm:t>
    </dgm:pt>
    <dgm:pt modelId="{0AC0E425-F499-4687-AAD8-B046681E58F9}" type="pres">
      <dgm:prSet presAssocID="{5E3C793A-54EC-4B65-8ED5-CA3F85AA37BC}" presName="gear3dstNode" presStyleLbl="node1" presStyleIdx="2" presStyleCnt="3"/>
      <dgm:spPr/>
      <dgm:t>
        <a:bodyPr/>
        <a:lstStyle/>
        <a:p>
          <a:endParaRPr lang="ru-RU"/>
        </a:p>
      </dgm:t>
    </dgm:pt>
    <dgm:pt modelId="{E959CC89-46C6-4D95-8410-0A9C18A3ACCB}" type="pres">
      <dgm:prSet presAssocID="{B5784B88-2B1F-4DB8-AE97-C754514EC803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A8278F31-AD84-4C9F-8CA3-A1EA2F8205E6}" type="pres">
      <dgm:prSet presAssocID="{333B5225-8F99-444C-8910-99405A788C76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002EE0A9-0DAC-4151-9CCD-A8BBA8108074}" type="pres">
      <dgm:prSet presAssocID="{C87BF2A9-9FF8-4D09-B209-F5D6A5CCED8B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28DEFF20-05CA-4599-9976-13FE0A41F04C}" type="presOf" srcId="{8B3C67F5-F71E-45BC-A38F-8919E7DA228C}" destId="{7F41D6EF-AA25-4746-AA88-EA69BD4FF9B6}" srcOrd="0" destOrd="0" presId="urn:microsoft.com/office/officeart/2005/8/layout/gear1"/>
    <dgm:cxn modelId="{A815F752-FA70-4BBA-B7E6-7DDE81F9794B}" srcId="{8B3C67F5-F71E-45BC-A38F-8919E7DA228C}" destId="{71B2F22F-B8AE-41C5-9C16-EEA85AC436FD}" srcOrd="1" destOrd="0" parTransId="{9BC9D47C-55B2-40DB-8453-8A9EB6191CD7}" sibTransId="{333B5225-8F99-444C-8910-99405A788C76}"/>
    <dgm:cxn modelId="{51B4B4D0-E077-496E-8EBC-467A416231C0}" type="presOf" srcId="{B676CC52-C5C3-4685-93BF-60E5347AD3B8}" destId="{BB0EE732-F955-4DDA-BBF0-37B3C7092B81}" srcOrd="1" destOrd="0" presId="urn:microsoft.com/office/officeart/2005/8/layout/gear1"/>
    <dgm:cxn modelId="{7D98EC8C-BCB8-4B17-B92A-B275B98F4F62}" type="presOf" srcId="{B676CC52-C5C3-4685-93BF-60E5347AD3B8}" destId="{6FCE2EF2-FB62-4C4E-B058-658763D0D8F7}" srcOrd="2" destOrd="0" presId="urn:microsoft.com/office/officeart/2005/8/layout/gear1"/>
    <dgm:cxn modelId="{34D50E4A-C4A7-4501-989A-3AFDDA16BF40}" type="presOf" srcId="{333B5225-8F99-444C-8910-99405A788C76}" destId="{A8278F31-AD84-4C9F-8CA3-A1EA2F8205E6}" srcOrd="0" destOrd="0" presId="urn:microsoft.com/office/officeart/2005/8/layout/gear1"/>
    <dgm:cxn modelId="{E6CC70B8-55C9-44E2-973F-C6BA9324268E}" type="presOf" srcId="{5E3C793A-54EC-4B65-8ED5-CA3F85AA37BC}" destId="{B8345F99-E2A8-46BD-A782-31BD6CEF0C67}" srcOrd="0" destOrd="0" presId="urn:microsoft.com/office/officeart/2005/8/layout/gear1"/>
    <dgm:cxn modelId="{8E1C0AF0-0AE7-4D19-A3B4-327903B9D975}" type="presOf" srcId="{71B2F22F-B8AE-41C5-9C16-EEA85AC436FD}" destId="{6CEB39A7-682F-49CC-B47A-3FDC0C2A589E}" srcOrd="0" destOrd="0" presId="urn:microsoft.com/office/officeart/2005/8/layout/gear1"/>
    <dgm:cxn modelId="{054583AD-B5B4-4FBB-A258-FD1BE4830FE5}" type="presOf" srcId="{71B2F22F-B8AE-41C5-9C16-EEA85AC436FD}" destId="{4919DB94-2E75-47E6-AD61-A842F049BBA6}" srcOrd="1" destOrd="0" presId="urn:microsoft.com/office/officeart/2005/8/layout/gear1"/>
    <dgm:cxn modelId="{CF078ED7-88D0-47BF-AEF5-E44CD57D0908}" type="presOf" srcId="{71B2F22F-B8AE-41C5-9C16-EEA85AC436FD}" destId="{0B388185-37AC-44D1-83EC-A460878A6868}" srcOrd="2" destOrd="0" presId="urn:microsoft.com/office/officeart/2005/8/layout/gear1"/>
    <dgm:cxn modelId="{6C706EBB-7F63-44F9-93CB-A7D40D49E80D}" srcId="{8B3C67F5-F71E-45BC-A38F-8919E7DA228C}" destId="{B676CC52-C5C3-4685-93BF-60E5347AD3B8}" srcOrd="0" destOrd="0" parTransId="{6D313EFC-858C-430A-829F-8594875AF22D}" sibTransId="{B5784B88-2B1F-4DB8-AE97-C754514EC803}"/>
    <dgm:cxn modelId="{E78F07F1-1175-46A6-9B14-C8382B789FCE}" type="presOf" srcId="{5E3C793A-54EC-4B65-8ED5-CA3F85AA37BC}" destId="{0AC0E425-F499-4687-AAD8-B046681E58F9}" srcOrd="3" destOrd="0" presId="urn:microsoft.com/office/officeart/2005/8/layout/gear1"/>
    <dgm:cxn modelId="{9B513160-EA24-4EA8-B1CC-E98FC8FFA5A7}" type="presOf" srcId="{5E3C793A-54EC-4B65-8ED5-CA3F85AA37BC}" destId="{DCFDC3EB-D7AB-4CA0-B976-01EB1B63221C}" srcOrd="1" destOrd="0" presId="urn:microsoft.com/office/officeart/2005/8/layout/gear1"/>
    <dgm:cxn modelId="{7FC3234D-0974-46E0-B8AA-96E9C68765F0}" srcId="{8B3C67F5-F71E-45BC-A38F-8919E7DA228C}" destId="{5E3C793A-54EC-4B65-8ED5-CA3F85AA37BC}" srcOrd="2" destOrd="0" parTransId="{0A724C68-BF82-4178-8EAA-2B208AABDC45}" sibTransId="{C87BF2A9-9FF8-4D09-B209-F5D6A5CCED8B}"/>
    <dgm:cxn modelId="{92E6C5C6-6F57-4081-AFEB-E16B17EB79AC}" type="presOf" srcId="{B5784B88-2B1F-4DB8-AE97-C754514EC803}" destId="{E959CC89-46C6-4D95-8410-0A9C18A3ACCB}" srcOrd="0" destOrd="0" presId="urn:microsoft.com/office/officeart/2005/8/layout/gear1"/>
    <dgm:cxn modelId="{276F0A5A-8940-43B9-B172-DF476B089B04}" type="presOf" srcId="{B676CC52-C5C3-4685-93BF-60E5347AD3B8}" destId="{176DFA28-AF71-4AEA-B031-BACBAF2A850D}" srcOrd="0" destOrd="0" presId="urn:microsoft.com/office/officeart/2005/8/layout/gear1"/>
    <dgm:cxn modelId="{1A133184-6CB4-4E54-AA11-85F8F6D5E2C6}" type="presOf" srcId="{C87BF2A9-9FF8-4D09-B209-F5D6A5CCED8B}" destId="{002EE0A9-0DAC-4151-9CCD-A8BBA8108074}" srcOrd="0" destOrd="0" presId="urn:microsoft.com/office/officeart/2005/8/layout/gear1"/>
    <dgm:cxn modelId="{59BC1E10-2ECF-4E09-9881-0CF0C510EC2C}" type="presOf" srcId="{5E3C793A-54EC-4B65-8ED5-CA3F85AA37BC}" destId="{DEFE1460-F5C0-4962-B8D0-CDB421B1A2DD}" srcOrd="2" destOrd="0" presId="urn:microsoft.com/office/officeart/2005/8/layout/gear1"/>
    <dgm:cxn modelId="{37854F8B-58DE-4030-A399-E9DA3D069040}" type="presParOf" srcId="{7F41D6EF-AA25-4746-AA88-EA69BD4FF9B6}" destId="{176DFA28-AF71-4AEA-B031-BACBAF2A850D}" srcOrd="0" destOrd="0" presId="urn:microsoft.com/office/officeart/2005/8/layout/gear1"/>
    <dgm:cxn modelId="{55740237-5951-496A-85DA-9698CE4A1D53}" type="presParOf" srcId="{7F41D6EF-AA25-4746-AA88-EA69BD4FF9B6}" destId="{BB0EE732-F955-4DDA-BBF0-37B3C7092B81}" srcOrd="1" destOrd="0" presId="urn:microsoft.com/office/officeart/2005/8/layout/gear1"/>
    <dgm:cxn modelId="{F4EFA8A5-8583-4F98-9E18-C498AF7BE687}" type="presParOf" srcId="{7F41D6EF-AA25-4746-AA88-EA69BD4FF9B6}" destId="{6FCE2EF2-FB62-4C4E-B058-658763D0D8F7}" srcOrd="2" destOrd="0" presId="urn:microsoft.com/office/officeart/2005/8/layout/gear1"/>
    <dgm:cxn modelId="{652C1EEE-BF82-460A-BA6D-0F6D02DC19E1}" type="presParOf" srcId="{7F41D6EF-AA25-4746-AA88-EA69BD4FF9B6}" destId="{6CEB39A7-682F-49CC-B47A-3FDC0C2A589E}" srcOrd="3" destOrd="0" presId="urn:microsoft.com/office/officeart/2005/8/layout/gear1"/>
    <dgm:cxn modelId="{79015A11-B9A4-4A95-A4BD-4A8E5D2E5F12}" type="presParOf" srcId="{7F41D6EF-AA25-4746-AA88-EA69BD4FF9B6}" destId="{4919DB94-2E75-47E6-AD61-A842F049BBA6}" srcOrd="4" destOrd="0" presId="urn:microsoft.com/office/officeart/2005/8/layout/gear1"/>
    <dgm:cxn modelId="{C97D049B-970C-4E0E-9648-096CA81E625B}" type="presParOf" srcId="{7F41D6EF-AA25-4746-AA88-EA69BD4FF9B6}" destId="{0B388185-37AC-44D1-83EC-A460878A6868}" srcOrd="5" destOrd="0" presId="urn:microsoft.com/office/officeart/2005/8/layout/gear1"/>
    <dgm:cxn modelId="{9605FFCD-FC3E-4CBF-88CF-5713AFC686FD}" type="presParOf" srcId="{7F41D6EF-AA25-4746-AA88-EA69BD4FF9B6}" destId="{B8345F99-E2A8-46BD-A782-31BD6CEF0C67}" srcOrd="6" destOrd="0" presId="urn:microsoft.com/office/officeart/2005/8/layout/gear1"/>
    <dgm:cxn modelId="{8A9146AB-314C-4794-962B-6AF51EB0F422}" type="presParOf" srcId="{7F41D6EF-AA25-4746-AA88-EA69BD4FF9B6}" destId="{DCFDC3EB-D7AB-4CA0-B976-01EB1B63221C}" srcOrd="7" destOrd="0" presId="urn:microsoft.com/office/officeart/2005/8/layout/gear1"/>
    <dgm:cxn modelId="{D0087CEB-6B6E-4D2F-B104-D5EBB1D7F26D}" type="presParOf" srcId="{7F41D6EF-AA25-4746-AA88-EA69BD4FF9B6}" destId="{DEFE1460-F5C0-4962-B8D0-CDB421B1A2DD}" srcOrd="8" destOrd="0" presId="urn:microsoft.com/office/officeart/2005/8/layout/gear1"/>
    <dgm:cxn modelId="{B908B1A2-CF14-4E17-8F97-92A3789ED799}" type="presParOf" srcId="{7F41D6EF-AA25-4746-AA88-EA69BD4FF9B6}" destId="{0AC0E425-F499-4687-AAD8-B046681E58F9}" srcOrd="9" destOrd="0" presId="urn:microsoft.com/office/officeart/2005/8/layout/gear1"/>
    <dgm:cxn modelId="{58143ADE-718E-4262-80D3-D66F85339362}" type="presParOf" srcId="{7F41D6EF-AA25-4746-AA88-EA69BD4FF9B6}" destId="{E959CC89-46C6-4D95-8410-0A9C18A3ACCB}" srcOrd="10" destOrd="0" presId="urn:microsoft.com/office/officeart/2005/8/layout/gear1"/>
    <dgm:cxn modelId="{83BAA686-C2B2-4010-8E99-F40365553648}" type="presParOf" srcId="{7F41D6EF-AA25-4746-AA88-EA69BD4FF9B6}" destId="{A8278F31-AD84-4C9F-8CA3-A1EA2F8205E6}" srcOrd="11" destOrd="0" presId="urn:microsoft.com/office/officeart/2005/8/layout/gear1"/>
    <dgm:cxn modelId="{03EB557E-CBA5-4BC2-8246-1BA0ADE7CE4E}" type="presParOf" srcId="{7F41D6EF-AA25-4746-AA88-EA69BD4FF9B6}" destId="{002EE0A9-0DAC-4151-9CCD-A8BBA810807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F7ED7734-83F4-40D9-9EFD-80B8730B80B6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A4D2BD-D9C7-48C7-826B-3595BBE68ED6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Наука корпоративного права</a:t>
          </a:r>
        </a:p>
      </dgm:t>
    </dgm:pt>
    <dgm:pt modelId="{AA702953-8DB8-41E6-85DD-163809CFDD76}" type="parTrans" cxnId="{471BE271-8A39-44E0-8164-6719F2FC360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DF511A-850C-43B3-9967-BCC988496482}" type="sibTrans" cxnId="{471BE271-8A39-44E0-8164-6719F2FC360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2483DA-467D-470E-B7DE-70EE45DEA69A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Как учебная дисциплина (учебный курс)</a:t>
          </a:r>
        </a:p>
      </dgm:t>
    </dgm:pt>
    <dgm:pt modelId="{892F422A-9884-4BAD-9347-E8816A534222}" type="parTrans" cxnId="{E0697497-8DC1-4BA3-B528-BA5CAB5F6D3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4427B5-C690-4758-837D-6D843296134E}" type="sibTrans" cxnId="{E0697497-8DC1-4BA3-B528-BA5CAB5F6D3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E237-85A6-4F0C-984D-3AF984E6E4B6}" type="pres">
      <dgm:prSet presAssocID="{F7ED7734-83F4-40D9-9EFD-80B8730B80B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4DAD00-FCA1-403C-8EC8-DF4D7E6B7642}" type="pres">
      <dgm:prSet presAssocID="{F7ED7734-83F4-40D9-9EFD-80B8730B80B6}" presName="ribbon" presStyleLbl="node1" presStyleIdx="0" presStyleCnt="1"/>
      <dgm:spPr/>
    </dgm:pt>
    <dgm:pt modelId="{0FEBC441-2D75-4267-8F56-094032A802A8}" type="pres">
      <dgm:prSet presAssocID="{F7ED7734-83F4-40D9-9EFD-80B8730B80B6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68B9C2-F98B-4AA4-A6E1-4B6D0F640500}" type="pres">
      <dgm:prSet presAssocID="{F7ED7734-83F4-40D9-9EFD-80B8730B80B6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8C02EE-2313-433D-9B80-0554A4FCB8DD}" type="presOf" srcId="{F7ED7734-83F4-40D9-9EFD-80B8730B80B6}" destId="{5FD3E237-85A6-4F0C-984D-3AF984E6E4B6}" srcOrd="0" destOrd="0" presId="urn:microsoft.com/office/officeart/2005/8/layout/arrow6"/>
    <dgm:cxn modelId="{471BE271-8A39-44E0-8164-6719F2FC3607}" srcId="{F7ED7734-83F4-40D9-9EFD-80B8730B80B6}" destId="{E0A4D2BD-D9C7-48C7-826B-3595BBE68ED6}" srcOrd="0" destOrd="0" parTransId="{AA702953-8DB8-41E6-85DD-163809CFDD76}" sibTransId="{42DF511A-850C-43B3-9967-BCC988496482}"/>
    <dgm:cxn modelId="{FD3D0C45-7BB5-4642-986A-C75138BA4E70}" type="presOf" srcId="{7B2483DA-467D-470E-B7DE-70EE45DEA69A}" destId="{0468B9C2-F98B-4AA4-A6E1-4B6D0F640500}" srcOrd="0" destOrd="0" presId="urn:microsoft.com/office/officeart/2005/8/layout/arrow6"/>
    <dgm:cxn modelId="{B644CE6B-BA2D-47AD-BF4B-063841F39E7D}" type="presOf" srcId="{E0A4D2BD-D9C7-48C7-826B-3595BBE68ED6}" destId="{0FEBC441-2D75-4267-8F56-094032A802A8}" srcOrd="0" destOrd="0" presId="urn:microsoft.com/office/officeart/2005/8/layout/arrow6"/>
    <dgm:cxn modelId="{E0697497-8DC1-4BA3-B528-BA5CAB5F6D37}" srcId="{F7ED7734-83F4-40D9-9EFD-80B8730B80B6}" destId="{7B2483DA-467D-470E-B7DE-70EE45DEA69A}" srcOrd="1" destOrd="0" parTransId="{892F422A-9884-4BAD-9347-E8816A534222}" sibTransId="{7A4427B5-C690-4758-837D-6D843296134E}"/>
    <dgm:cxn modelId="{361C3700-FC97-426B-85A9-0443CD0DF45D}" type="presParOf" srcId="{5FD3E237-85A6-4F0C-984D-3AF984E6E4B6}" destId="{3A4DAD00-FCA1-403C-8EC8-DF4D7E6B7642}" srcOrd="0" destOrd="0" presId="urn:microsoft.com/office/officeart/2005/8/layout/arrow6"/>
    <dgm:cxn modelId="{FDBFA0B0-A94A-4FAD-BC59-75A3B54449C2}" type="presParOf" srcId="{5FD3E237-85A6-4F0C-984D-3AF984E6E4B6}" destId="{0FEBC441-2D75-4267-8F56-094032A802A8}" srcOrd="1" destOrd="0" presId="urn:microsoft.com/office/officeart/2005/8/layout/arrow6"/>
    <dgm:cxn modelId="{CFD1D50C-2320-46DA-B4BE-868F17217CCD}" type="presParOf" srcId="{5FD3E237-85A6-4F0C-984D-3AF984E6E4B6}" destId="{0468B9C2-F98B-4AA4-A6E1-4B6D0F640500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1961A6-662C-4312-9268-38EACE8B74B1}" type="doc">
      <dgm:prSet loTypeId="urn:microsoft.com/office/officeart/2005/8/layout/arrow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291036-E831-4BAB-9D33-153F1F18EE24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Корпорация</a:t>
          </a:r>
        </a:p>
      </dgm:t>
    </dgm:pt>
    <dgm:pt modelId="{FA91C73F-89DA-476A-8AB4-040A0520C810}" type="parTrans" cxnId="{E9F04D13-A6FD-412B-9718-BA1F692B209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3B9FF7-7DEB-48DC-B400-07D8197DA4D2}" type="sibTrans" cxnId="{E9F04D13-A6FD-412B-9718-BA1F692B209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405F9F-E9BE-4868-8191-8518464AFF1C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Договорное товарищество</a:t>
          </a:r>
        </a:p>
      </dgm:t>
    </dgm:pt>
    <dgm:pt modelId="{A1CAF246-55F4-40A8-8CE1-AFD35146B9A1}" type="parTrans" cxnId="{083B868A-76D4-4A64-8279-EC0DFCAA972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526FA3-F375-46AA-8522-A7D90D8419FA}" type="sibTrans" cxnId="{083B868A-76D4-4A64-8279-EC0DFCAA972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37596B-FE23-43F4-A07B-1CDE474ABC9C}" type="pres">
      <dgm:prSet presAssocID="{F71961A6-662C-4312-9268-38EACE8B74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9E5F73-9933-43B4-ACC3-C188BE397476}" type="pres">
      <dgm:prSet presAssocID="{16291036-E831-4BAB-9D33-153F1F18EE24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7600A-3EED-4943-9D92-C62090AD1D6B}" type="pres">
      <dgm:prSet presAssocID="{CA405F9F-E9BE-4868-8191-8518464AFF1C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600A41-9D7D-42F4-9FB6-A5EA286116F8}" type="presOf" srcId="{16291036-E831-4BAB-9D33-153F1F18EE24}" destId="{C09E5F73-9933-43B4-ACC3-C188BE397476}" srcOrd="0" destOrd="0" presId="urn:microsoft.com/office/officeart/2005/8/layout/arrow1"/>
    <dgm:cxn modelId="{A897D28B-3CB7-44C2-A661-18366A4B2F1D}" type="presOf" srcId="{F71961A6-662C-4312-9268-38EACE8B74B1}" destId="{6E37596B-FE23-43F4-A07B-1CDE474ABC9C}" srcOrd="0" destOrd="0" presId="urn:microsoft.com/office/officeart/2005/8/layout/arrow1"/>
    <dgm:cxn modelId="{64A73FCC-BB55-4D57-B2D6-C95E5CAAEFD8}" type="presOf" srcId="{CA405F9F-E9BE-4868-8191-8518464AFF1C}" destId="{67B7600A-3EED-4943-9D92-C62090AD1D6B}" srcOrd="0" destOrd="0" presId="urn:microsoft.com/office/officeart/2005/8/layout/arrow1"/>
    <dgm:cxn modelId="{083B868A-76D4-4A64-8279-EC0DFCAA972F}" srcId="{F71961A6-662C-4312-9268-38EACE8B74B1}" destId="{CA405F9F-E9BE-4868-8191-8518464AFF1C}" srcOrd="1" destOrd="0" parTransId="{A1CAF246-55F4-40A8-8CE1-AFD35146B9A1}" sibTransId="{1E526FA3-F375-46AA-8522-A7D90D8419FA}"/>
    <dgm:cxn modelId="{E9F04D13-A6FD-412B-9718-BA1F692B2099}" srcId="{F71961A6-662C-4312-9268-38EACE8B74B1}" destId="{16291036-E831-4BAB-9D33-153F1F18EE24}" srcOrd="0" destOrd="0" parTransId="{FA91C73F-89DA-476A-8AB4-040A0520C810}" sibTransId="{833B9FF7-7DEB-48DC-B400-07D8197DA4D2}"/>
    <dgm:cxn modelId="{827A9B83-62B2-4A35-B975-83E324B61548}" type="presParOf" srcId="{6E37596B-FE23-43F4-A07B-1CDE474ABC9C}" destId="{C09E5F73-9933-43B4-ACC3-C188BE397476}" srcOrd="0" destOrd="0" presId="urn:microsoft.com/office/officeart/2005/8/layout/arrow1"/>
    <dgm:cxn modelId="{20E6E186-E32A-4BB7-8950-AB2992F530AD}" type="presParOf" srcId="{6E37596B-FE23-43F4-A07B-1CDE474ABC9C}" destId="{67B7600A-3EED-4943-9D92-C62090AD1D6B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DC2799-EA05-4D4F-A0BB-6BB3350583F9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0CABD61F-70B1-47F4-8E76-467454BB86F8}">
      <dgm:prSet phldrT="[Текст]" custT="1"/>
      <dgm:spPr/>
      <dgm:t>
        <a:bodyPr/>
        <a:lstStyle/>
        <a:p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Имуществен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ная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обо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собленность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BE1328-4168-4E0A-8D20-67A1D13FD681}" type="parTrans" cxnId="{4BDD4579-40FE-4F2D-9605-F671ED1FB631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DA3D2F-EB8A-4CBC-82DD-A616997C678A}" type="sibTrans" cxnId="{4BDD4579-40FE-4F2D-9605-F671ED1FB631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906AB6-2CEA-4B01-843A-5446EBF82019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Самостоятельная ответственность по своим долгам</a:t>
          </a:r>
        </a:p>
      </dgm:t>
    </dgm:pt>
    <dgm:pt modelId="{C43FF1F0-361C-4A51-A1B8-760729A35B52}" type="parTrans" cxnId="{111C5208-CBBC-45C3-ADED-E1C814D05888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1CC441-B589-479C-8786-CE4677A955C1}" type="sibTrans" cxnId="{111C5208-CBBC-45C3-ADED-E1C814D05888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D96228-4ADA-45A5-B856-905D40694A8D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ЮЛ вступать в правоотношения со своими участниками</a:t>
          </a:r>
        </a:p>
      </dgm:t>
    </dgm:pt>
    <dgm:pt modelId="{16AF8288-653C-4C54-926C-524749825301}" type="parTrans" cxnId="{AEA754B0-F04B-459C-AA4E-CA290E46FD7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EC05CC-A5A7-4B19-A577-510EFD847602}" type="sibTrans" cxnId="{AEA754B0-F04B-459C-AA4E-CA290E46FD7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7D8F88-E803-40C7-A818-B26CF4DE5E13}">
      <dgm:prSet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Право выступать в суде в качестве истца или ответчика</a:t>
          </a:r>
        </a:p>
      </dgm:t>
    </dgm:pt>
    <dgm:pt modelId="{3DA4D830-FD1E-4A01-B7EB-80BAB80B067E}" type="parTrans" cxnId="{30FA9666-F336-4ECB-B5B5-32DDA4910E6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CF1E99-63DD-4F3A-8A68-012FF2C0A897}" type="sibTrans" cxnId="{30FA9666-F336-4ECB-B5B5-32DDA4910E6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4B04D9-C660-444A-82D6-204561110E71}" type="pres">
      <dgm:prSet presAssocID="{27DC2799-EA05-4D4F-A0BB-6BB3350583F9}" presName="Name0" presStyleCnt="0">
        <dgm:presLayoutVars>
          <dgm:dir/>
          <dgm:resizeHandles val="exact"/>
        </dgm:presLayoutVars>
      </dgm:prSet>
      <dgm:spPr/>
    </dgm:pt>
    <dgm:pt modelId="{77E5210F-60C7-48FD-869F-CF3AF1F08066}" type="pres">
      <dgm:prSet presAssocID="{27DC2799-EA05-4D4F-A0BB-6BB3350583F9}" presName="arrow" presStyleLbl="bgShp" presStyleIdx="0" presStyleCnt="1"/>
      <dgm:spPr/>
    </dgm:pt>
    <dgm:pt modelId="{BE1010E2-6C5B-4321-9728-F52642C4574D}" type="pres">
      <dgm:prSet presAssocID="{27DC2799-EA05-4D4F-A0BB-6BB3350583F9}" presName="points" presStyleCnt="0"/>
      <dgm:spPr/>
    </dgm:pt>
    <dgm:pt modelId="{C1BC2B39-0078-4DD1-B8F4-E6D526EA2C08}" type="pres">
      <dgm:prSet presAssocID="{0CABD61F-70B1-47F4-8E76-467454BB86F8}" presName="compositeA" presStyleCnt="0"/>
      <dgm:spPr/>
    </dgm:pt>
    <dgm:pt modelId="{6CE8C5D9-2F0A-4F19-81D4-2A0BB7446F53}" type="pres">
      <dgm:prSet presAssocID="{0CABD61F-70B1-47F4-8E76-467454BB86F8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021DAE-74B0-4A5C-B702-7246E6E5D7B5}" type="pres">
      <dgm:prSet presAssocID="{0CABD61F-70B1-47F4-8E76-467454BB86F8}" presName="circleA" presStyleLbl="node1" presStyleIdx="0" presStyleCnt="4"/>
      <dgm:spPr/>
    </dgm:pt>
    <dgm:pt modelId="{371D6D31-241B-4F31-BB60-F4B965E4E7E2}" type="pres">
      <dgm:prSet presAssocID="{0CABD61F-70B1-47F4-8E76-467454BB86F8}" presName="spaceA" presStyleCnt="0"/>
      <dgm:spPr/>
    </dgm:pt>
    <dgm:pt modelId="{BA1DC58D-D2FB-442E-842A-0317E8ACAAFF}" type="pres">
      <dgm:prSet presAssocID="{89DA3D2F-EB8A-4CBC-82DD-A616997C678A}" presName="space" presStyleCnt="0"/>
      <dgm:spPr/>
    </dgm:pt>
    <dgm:pt modelId="{682EE570-ED9E-40B0-8EF9-6B60F35059E3}" type="pres">
      <dgm:prSet presAssocID="{55906AB6-2CEA-4B01-843A-5446EBF82019}" presName="compositeB" presStyleCnt="0"/>
      <dgm:spPr/>
    </dgm:pt>
    <dgm:pt modelId="{9D72AF72-AFDC-4DAD-899D-770E8CCF66A0}" type="pres">
      <dgm:prSet presAssocID="{55906AB6-2CEA-4B01-843A-5446EBF82019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E2507B-5783-4B56-AF9F-2322DED0CF69}" type="pres">
      <dgm:prSet presAssocID="{55906AB6-2CEA-4B01-843A-5446EBF82019}" presName="circleB" presStyleLbl="node1" presStyleIdx="1" presStyleCnt="4"/>
      <dgm:spPr/>
    </dgm:pt>
    <dgm:pt modelId="{8C268869-FD0F-4DCE-8E30-A0EFC13FC21A}" type="pres">
      <dgm:prSet presAssocID="{55906AB6-2CEA-4B01-843A-5446EBF82019}" presName="spaceB" presStyleCnt="0"/>
      <dgm:spPr/>
    </dgm:pt>
    <dgm:pt modelId="{6BF51CAB-53D9-40AC-95A2-E6DB1150887E}" type="pres">
      <dgm:prSet presAssocID="{D21CC441-B589-479C-8786-CE4677A955C1}" presName="space" presStyleCnt="0"/>
      <dgm:spPr/>
    </dgm:pt>
    <dgm:pt modelId="{ABD34894-0184-460A-837F-569090EBB848}" type="pres">
      <dgm:prSet presAssocID="{70D96228-4ADA-45A5-B856-905D40694A8D}" presName="compositeA" presStyleCnt="0"/>
      <dgm:spPr/>
    </dgm:pt>
    <dgm:pt modelId="{848F6A66-EFB6-4CC1-8FF2-B289F4478545}" type="pres">
      <dgm:prSet presAssocID="{70D96228-4ADA-45A5-B856-905D40694A8D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1C7AFC-2334-46D8-8194-E463E6C2F695}" type="pres">
      <dgm:prSet presAssocID="{70D96228-4ADA-45A5-B856-905D40694A8D}" presName="circleA" presStyleLbl="node1" presStyleIdx="2" presStyleCnt="4"/>
      <dgm:spPr/>
    </dgm:pt>
    <dgm:pt modelId="{4196E734-F800-4363-91E9-37C1725CB1B3}" type="pres">
      <dgm:prSet presAssocID="{70D96228-4ADA-45A5-B856-905D40694A8D}" presName="spaceA" presStyleCnt="0"/>
      <dgm:spPr/>
    </dgm:pt>
    <dgm:pt modelId="{C8461005-0378-4ACA-99FE-5D3BBCC3B414}" type="pres">
      <dgm:prSet presAssocID="{D0EC05CC-A5A7-4B19-A577-510EFD847602}" presName="space" presStyleCnt="0"/>
      <dgm:spPr/>
    </dgm:pt>
    <dgm:pt modelId="{CA4B40D9-31E6-4C0D-9A20-EE410805FD2A}" type="pres">
      <dgm:prSet presAssocID="{387D8F88-E803-40C7-A818-B26CF4DE5E13}" presName="compositeB" presStyleCnt="0"/>
      <dgm:spPr/>
    </dgm:pt>
    <dgm:pt modelId="{1715DA67-26F2-42AA-927E-ED7E174D1BAA}" type="pres">
      <dgm:prSet presAssocID="{387D8F88-E803-40C7-A818-B26CF4DE5E13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D02C4F-AC06-4740-88AE-3B3F9BFDC2BF}" type="pres">
      <dgm:prSet presAssocID="{387D8F88-E803-40C7-A818-B26CF4DE5E13}" presName="circleB" presStyleLbl="node1" presStyleIdx="3" presStyleCnt="4"/>
      <dgm:spPr/>
    </dgm:pt>
    <dgm:pt modelId="{70629499-ED48-42D9-87FA-25D14344247E}" type="pres">
      <dgm:prSet presAssocID="{387D8F88-E803-40C7-A818-B26CF4DE5E13}" presName="spaceB" presStyleCnt="0"/>
      <dgm:spPr/>
    </dgm:pt>
  </dgm:ptLst>
  <dgm:cxnLst>
    <dgm:cxn modelId="{DD248A08-13FB-487C-BF79-ECD3687B40A9}" type="presOf" srcId="{387D8F88-E803-40C7-A818-B26CF4DE5E13}" destId="{1715DA67-26F2-42AA-927E-ED7E174D1BAA}" srcOrd="0" destOrd="0" presId="urn:microsoft.com/office/officeart/2005/8/layout/hProcess11"/>
    <dgm:cxn modelId="{FACD22B0-010F-413C-95E1-74BDB1CFA79D}" type="presOf" srcId="{0CABD61F-70B1-47F4-8E76-467454BB86F8}" destId="{6CE8C5D9-2F0A-4F19-81D4-2A0BB7446F53}" srcOrd="0" destOrd="0" presId="urn:microsoft.com/office/officeart/2005/8/layout/hProcess11"/>
    <dgm:cxn modelId="{4BDD4579-40FE-4F2D-9605-F671ED1FB631}" srcId="{27DC2799-EA05-4D4F-A0BB-6BB3350583F9}" destId="{0CABD61F-70B1-47F4-8E76-467454BB86F8}" srcOrd="0" destOrd="0" parTransId="{CDBE1328-4168-4E0A-8D20-67A1D13FD681}" sibTransId="{89DA3D2F-EB8A-4CBC-82DD-A616997C678A}"/>
    <dgm:cxn modelId="{AEA754B0-F04B-459C-AA4E-CA290E46FD79}" srcId="{27DC2799-EA05-4D4F-A0BB-6BB3350583F9}" destId="{70D96228-4ADA-45A5-B856-905D40694A8D}" srcOrd="2" destOrd="0" parTransId="{16AF8288-653C-4C54-926C-524749825301}" sibTransId="{D0EC05CC-A5A7-4B19-A577-510EFD847602}"/>
    <dgm:cxn modelId="{EBB7E29A-7D67-4AD5-8BC8-54651CBEFB1B}" type="presOf" srcId="{55906AB6-2CEA-4B01-843A-5446EBF82019}" destId="{9D72AF72-AFDC-4DAD-899D-770E8CCF66A0}" srcOrd="0" destOrd="0" presId="urn:microsoft.com/office/officeart/2005/8/layout/hProcess11"/>
    <dgm:cxn modelId="{30FA9666-F336-4ECB-B5B5-32DDA4910E65}" srcId="{27DC2799-EA05-4D4F-A0BB-6BB3350583F9}" destId="{387D8F88-E803-40C7-A818-B26CF4DE5E13}" srcOrd="3" destOrd="0" parTransId="{3DA4D830-FD1E-4A01-B7EB-80BAB80B067E}" sibTransId="{85CF1E99-63DD-4F3A-8A68-012FF2C0A897}"/>
    <dgm:cxn modelId="{3BA87671-1E31-4098-8B09-0176239D36C9}" type="presOf" srcId="{70D96228-4ADA-45A5-B856-905D40694A8D}" destId="{848F6A66-EFB6-4CC1-8FF2-B289F4478545}" srcOrd="0" destOrd="0" presId="urn:microsoft.com/office/officeart/2005/8/layout/hProcess11"/>
    <dgm:cxn modelId="{111C5208-CBBC-45C3-ADED-E1C814D05888}" srcId="{27DC2799-EA05-4D4F-A0BB-6BB3350583F9}" destId="{55906AB6-2CEA-4B01-843A-5446EBF82019}" srcOrd="1" destOrd="0" parTransId="{C43FF1F0-361C-4A51-A1B8-760729A35B52}" sibTransId="{D21CC441-B589-479C-8786-CE4677A955C1}"/>
    <dgm:cxn modelId="{CDA80A79-2AF6-4882-858D-0E3869309816}" type="presOf" srcId="{27DC2799-EA05-4D4F-A0BB-6BB3350583F9}" destId="{764B04D9-C660-444A-82D6-204561110E71}" srcOrd="0" destOrd="0" presId="urn:microsoft.com/office/officeart/2005/8/layout/hProcess11"/>
    <dgm:cxn modelId="{D48BD26D-C419-4087-98A4-D7767C085044}" type="presParOf" srcId="{764B04D9-C660-444A-82D6-204561110E71}" destId="{77E5210F-60C7-48FD-869F-CF3AF1F08066}" srcOrd="0" destOrd="0" presId="urn:microsoft.com/office/officeart/2005/8/layout/hProcess11"/>
    <dgm:cxn modelId="{07C63A43-4C6B-47C9-AC86-0350940B769E}" type="presParOf" srcId="{764B04D9-C660-444A-82D6-204561110E71}" destId="{BE1010E2-6C5B-4321-9728-F52642C4574D}" srcOrd="1" destOrd="0" presId="urn:microsoft.com/office/officeart/2005/8/layout/hProcess11"/>
    <dgm:cxn modelId="{119FA318-1F52-460F-B245-DC9D094CE11D}" type="presParOf" srcId="{BE1010E2-6C5B-4321-9728-F52642C4574D}" destId="{C1BC2B39-0078-4DD1-B8F4-E6D526EA2C08}" srcOrd="0" destOrd="0" presId="urn:microsoft.com/office/officeart/2005/8/layout/hProcess11"/>
    <dgm:cxn modelId="{85DC684C-D3F0-4E02-A10C-A2FA61859193}" type="presParOf" srcId="{C1BC2B39-0078-4DD1-B8F4-E6D526EA2C08}" destId="{6CE8C5D9-2F0A-4F19-81D4-2A0BB7446F53}" srcOrd="0" destOrd="0" presId="urn:microsoft.com/office/officeart/2005/8/layout/hProcess11"/>
    <dgm:cxn modelId="{AF1F41EB-BF22-418E-83EC-FF8954D2AD13}" type="presParOf" srcId="{C1BC2B39-0078-4DD1-B8F4-E6D526EA2C08}" destId="{41021DAE-74B0-4A5C-B702-7246E6E5D7B5}" srcOrd="1" destOrd="0" presId="urn:microsoft.com/office/officeart/2005/8/layout/hProcess11"/>
    <dgm:cxn modelId="{426C74DB-FC78-4C0E-BF3C-828CA44968EE}" type="presParOf" srcId="{C1BC2B39-0078-4DD1-B8F4-E6D526EA2C08}" destId="{371D6D31-241B-4F31-BB60-F4B965E4E7E2}" srcOrd="2" destOrd="0" presId="urn:microsoft.com/office/officeart/2005/8/layout/hProcess11"/>
    <dgm:cxn modelId="{3498AB0D-8025-4933-9FC2-C36E69D2A2D2}" type="presParOf" srcId="{BE1010E2-6C5B-4321-9728-F52642C4574D}" destId="{BA1DC58D-D2FB-442E-842A-0317E8ACAAFF}" srcOrd="1" destOrd="0" presId="urn:microsoft.com/office/officeart/2005/8/layout/hProcess11"/>
    <dgm:cxn modelId="{EE6FFF73-8C26-490B-A7B1-B69864DA3B34}" type="presParOf" srcId="{BE1010E2-6C5B-4321-9728-F52642C4574D}" destId="{682EE570-ED9E-40B0-8EF9-6B60F35059E3}" srcOrd="2" destOrd="0" presId="urn:microsoft.com/office/officeart/2005/8/layout/hProcess11"/>
    <dgm:cxn modelId="{653D897D-1D07-4858-8F25-ABEE20749EE3}" type="presParOf" srcId="{682EE570-ED9E-40B0-8EF9-6B60F35059E3}" destId="{9D72AF72-AFDC-4DAD-899D-770E8CCF66A0}" srcOrd="0" destOrd="0" presId="urn:microsoft.com/office/officeart/2005/8/layout/hProcess11"/>
    <dgm:cxn modelId="{691D757B-D21F-45DD-AB8F-DCE4F23B092A}" type="presParOf" srcId="{682EE570-ED9E-40B0-8EF9-6B60F35059E3}" destId="{1CE2507B-5783-4B56-AF9F-2322DED0CF69}" srcOrd="1" destOrd="0" presId="urn:microsoft.com/office/officeart/2005/8/layout/hProcess11"/>
    <dgm:cxn modelId="{8604C885-F82C-4FBE-9E5D-0BBF10638FE1}" type="presParOf" srcId="{682EE570-ED9E-40B0-8EF9-6B60F35059E3}" destId="{8C268869-FD0F-4DCE-8E30-A0EFC13FC21A}" srcOrd="2" destOrd="0" presId="urn:microsoft.com/office/officeart/2005/8/layout/hProcess11"/>
    <dgm:cxn modelId="{933F6F6B-3D98-465A-9A9C-721757E02D80}" type="presParOf" srcId="{BE1010E2-6C5B-4321-9728-F52642C4574D}" destId="{6BF51CAB-53D9-40AC-95A2-E6DB1150887E}" srcOrd="3" destOrd="0" presId="urn:microsoft.com/office/officeart/2005/8/layout/hProcess11"/>
    <dgm:cxn modelId="{2BF2EB4A-21DF-469E-A34D-B5D01BE29F3A}" type="presParOf" srcId="{BE1010E2-6C5B-4321-9728-F52642C4574D}" destId="{ABD34894-0184-460A-837F-569090EBB848}" srcOrd="4" destOrd="0" presId="urn:microsoft.com/office/officeart/2005/8/layout/hProcess11"/>
    <dgm:cxn modelId="{FD336D81-245C-41AD-913A-45D7A2B292EC}" type="presParOf" srcId="{ABD34894-0184-460A-837F-569090EBB848}" destId="{848F6A66-EFB6-4CC1-8FF2-B289F4478545}" srcOrd="0" destOrd="0" presId="urn:microsoft.com/office/officeart/2005/8/layout/hProcess11"/>
    <dgm:cxn modelId="{52DA4901-3D78-4D19-B1FA-9E87D2E2E2FC}" type="presParOf" srcId="{ABD34894-0184-460A-837F-569090EBB848}" destId="{701C7AFC-2334-46D8-8194-E463E6C2F695}" srcOrd="1" destOrd="0" presId="urn:microsoft.com/office/officeart/2005/8/layout/hProcess11"/>
    <dgm:cxn modelId="{7F15842A-A5B5-41EE-87E6-FC7B0399832D}" type="presParOf" srcId="{ABD34894-0184-460A-837F-569090EBB848}" destId="{4196E734-F800-4363-91E9-37C1725CB1B3}" srcOrd="2" destOrd="0" presId="urn:microsoft.com/office/officeart/2005/8/layout/hProcess11"/>
    <dgm:cxn modelId="{3EF0A2C8-127F-4A4A-9486-24DE3A877AD7}" type="presParOf" srcId="{BE1010E2-6C5B-4321-9728-F52642C4574D}" destId="{C8461005-0378-4ACA-99FE-5D3BBCC3B414}" srcOrd="5" destOrd="0" presId="urn:microsoft.com/office/officeart/2005/8/layout/hProcess11"/>
    <dgm:cxn modelId="{BCA979C2-8994-4C0E-87F9-11FAD6139BDD}" type="presParOf" srcId="{BE1010E2-6C5B-4321-9728-F52642C4574D}" destId="{CA4B40D9-31E6-4C0D-9A20-EE410805FD2A}" srcOrd="6" destOrd="0" presId="urn:microsoft.com/office/officeart/2005/8/layout/hProcess11"/>
    <dgm:cxn modelId="{816ABCCC-6E3F-47A4-B464-CE9E4E9D83F4}" type="presParOf" srcId="{CA4B40D9-31E6-4C0D-9A20-EE410805FD2A}" destId="{1715DA67-26F2-42AA-927E-ED7E174D1BAA}" srcOrd="0" destOrd="0" presId="urn:microsoft.com/office/officeart/2005/8/layout/hProcess11"/>
    <dgm:cxn modelId="{1A0409F0-2A99-4BF6-918F-E63909224EF0}" type="presParOf" srcId="{CA4B40D9-31E6-4C0D-9A20-EE410805FD2A}" destId="{C2D02C4F-AC06-4740-88AE-3B3F9BFDC2BF}" srcOrd="1" destOrd="0" presId="urn:microsoft.com/office/officeart/2005/8/layout/hProcess11"/>
    <dgm:cxn modelId="{6A466ADF-9EAF-456D-A30C-2B723A5987F9}" type="presParOf" srcId="{CA4B40D9-31E6-4C0D-9A20-EE410805FD2A}" destId="{70629499-ED48-42D9-87FA-25D14344247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72BDAE7-F387-42EE-AB3B-0E3C260DA5D6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BFD1095-A9B9-4802-BD18-EB0251A94E2E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Корпорация</a:t>
          </a:r>
        </a:p>
      </dgm:t>
    </dgm:pt>
    <dgm:pt modelId="{EDADA338-563A-4E95-B47B-58D1E84F2FE4}" type="parTrans" cxnId="{5C50A5B7-50EF-4679-A78A-983748533AC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555968-FBC6-4439-899D-0A8B9544B10E}" type="sibTrans" cxnId="{5C50A5B7-50EF-4679-A78A-983748533AC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4FDED2-3EA7-41D3-A171-A8E45998CFF7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Членство нескольких ФЛ или ЮЛ</a:t>
          </a:r>
        </a:p>
      </dgm:t>
    </dgm:pt>
    <dgm:pt modelId="{F32456A3-C805-4630-B253-C808B141C3E2}" type="parTrans" cxnId="{A4EB150B-D63F-4452-835D-B694BA120E7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85812F-D93D-4108-8230-0F7B943AD7C7}" type="sibTrans" cxnId="{A4EB150B-D63F-4452-835D-B694BA120E7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109400-15AB-4B51-BE7F-967C18FEB278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Получают выгоду от деятельности ЮЛ</a:t>
          </a:r>
        </a:p>
      </dgm:t>
    </dgm:pt>
    <dgm:pt modelId="{2354EC9E-A2ED-4C60-9005-17E4F44AAAE0}" type="parTrans" cxnId="{CAAFA9F0-0144-4D36-A33D-BF0164B7B2D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5E448C-1A3D-4E50-BB08-07260C709275}" type="sibTrans" cxnId="{CAAFA9F0-0144-4D36-A33D-BF0164B7B2D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0671E2-847C-4468-B202-3D1071CD4DE6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Учреждение</a:t>
          </a:r>
        </a:p>
      </dgm:t>
    </dgm:pt>
    <dgm:pt modelId="{CFA45FD6-5E6D-42B6-A24B-FD2497C84BC5}" type="parTrans" cxnId="{C454BC10-95DE-4042-897D-825BDC049B3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5BE56F-3F65-49C6-B66D-9ACD23CF0290}" type="sibTrans" cxnId="{C454BC10-95DE-4042-897D-825BDC049B3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2135ED-32AB-4C50-8E64-F92D0B22931E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По воле одного или нескольких лиц</a:t>
          </a:r>
        </a:p>
      </dgm:t>
    </dgm:pt>
    <dgm:pt modelId="{6D143476-1DA1-43EA-BC6B-BC6B42A2D980}" type="parTrans" cxnId="{C8896B1F-625B-414C-9114-7B6AE7F8B41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D131E9-A0FF-4449-9A00-78389C7BCDC5}" type="sibTrans" cxnId="{C8896B1F-625B-414C-9114-7B6AE7F8B41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E35A87-B459-4294-8F96-CE405DF8599F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Выгодами от деятельности пользуются не учредителя</a:t>
          </a:r>
        </a:p>
      </dgm:t>
    </dgm:pt>
    <dgm:pt modelId="{196AD08A-D4D4-45A5-B23E-ADA00B9FE95E}" type="parTrans" cxnId="{4C54DCC6-A930-4BAF-AC01-4CE8A415A10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0E3BE4-9E89-444D-B6FE-2248F304F679}" type="sibTrans" cxnId="{4C54DCC6-A930-4BAF-AC01-4CE8A415A10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87684C-3287-4FF6-BC7A-44EB6DEE99A7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Круг участников определен заранее</a:t>
          </a:r>
        </a:p>
      </dgm:t>
    </dgm:pt>
    <dgm:pt modelId="{772A3B1A-3DD5-415F-B601-559F17CAD86B}" type="parTrans" cxnId="{730356AC-82BA-4FB3-9668-CC7D7EF4AED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01137E-6360-4FA5-9792-0ABD36C8374D}" type="sibTrans" cxnId="{730356AC-82BA-4FB3-9668-CC7D7EF4AED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AB426E-3C72-4F77-8F19-DCB8A363B08E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Круг бенефициаров заранее неизвестен</a:t>
          </a:r>
        </a:p>
      </dgm:t>
    </dgm:pt>
    <dgm:pt modelId="{0CF4E0DF-1113-4D8B-9723-17405B39517A}" type="parTrans" cxnId="{D1A3DF5D-FEF5-42F8-953E-48E7058ED61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824CA0-6437-40E6-A66F-795E07D57272}" type="sibTrans" cxnId="{D1A3DF5D-FEF5-42F8-953E-48E7058ED61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955FE6-BEBB-428F-9515-956598EFFE15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Органы формируются участниками</a:t>
          </a:r>
        </a:p>
      </dgm:t>
    </dgm:pt>
    <dgm:pt modelId="{F25CE143-60D6-4CB9-B2D1-9E374D067BEE}" type="parTrans" cxnId="{A226F009-3E15-4F95-9CB4-4B56D13132B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7EA38E-C100-4255-8549-4C87EF754FFD}" type="sibTrans" cxnId="{A226F009-3E15-4F95-9CB4-4B56D13132B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D30E17-3EA6-44B2-9EB7-5F4023BF4002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Органы назначаются или учредителями, или госорганом</a:t>
          </a:r>
        </a:p>
      </dgm:t>
    </dgm:pt>
    <dgm:pt modelId="{6530C06B-D76B-49F5-826A-FAEA00133A7B}" type="parTrans" cxnId="{0066E49A-9107-4E13-B9D3-04E7A5B18F9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BA434A-E2E4-47C7-95EA-522D85E7648F}" type="sibTrans" cxnId="{0066E49A-9107-4E13-B9D3-04E7A5B18F9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90FA26-8F59-498D-9F99-E85A5123794F}" type="pres">
      <dgm:prSet presAssocID="{572BDAE7-F387-42EE-AB3B-0E3C260DA5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101F8F-5A05-4BC0-96AB-9E0F388E8EC7}" type="pres">
      <dgm:prSet presAssocID="{BBFD1095-A9B9-4802-BD18-EB0251A94E2E}" presName="vertFlow" presStyleCnt="0"/>
      <dgm:spPr/>
    </dgm:pt>
    <dgm:pt modelId="{EBC92C82-0DC8-420A-8769-2BA1D7D40799}" type="pres">
      <dgm:prSet presAssocID="{BBFD1095-A9B9-4802-BD18-EB0251A94E2E}" presName="header" presStyleLbl="node1" presStyleIdx="0" presStyleCnt="2"/>
      <dgm:spPr/>
      <dgm:t>
        <a:bodyPr/>
        <a:lstStyle/>
        <a:p>
          <a:endParaRPr lang="ru-RU"/>
        </a:p>
      </dgm:t>
    </dgm:pt>
    <dgm:pt modelId="{F42146E9-BAB7-4CFC-8277-454E16473868}" type="pres">
      <dgm:prSet presAssocID="{F32456A3-C805-4630-B253-C808B141C3E2}" presName="parTrans" presStyleLbl="sibTrans2D1" presStyleIdx="0" presStyleCnt="8"/>
      <dgm:spPr/>
      <dgm:t>
        <a:bodyPr/>
        <a:lstStyle/>
        <a:p>
          <a:endParaRPr lang="ru-RU"/>
        </a:p>
      </dgm:t>
    </dgm:pt>
    <dgm:pt modelId="{52E8286C-A6D7-4096-95EF-FE0A5AC96FE5}" type="pres">
      <dgm:prSet presAssocID="{424FDED2-3EA7-41D3-A171-A8E45998CFF7}" presName="child" presStyleLbl="alignAccFollow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F5C98-43B2-4026-BDFB-3DEB3555F5AE}" type="pres">
      <dgm:prSet presAssocID="{CE85812F-D93D-4108-8230-0F7B943AD7C7}" presName="sibTrans" presStyleLbl="sibTrans2D1" presStyleIdx="1" presStyleCnt="8"/>
      <dgm:spPr/>
      <dgm:t>
        <a:bodyPr/>
        <a:lstStyle/>
        <a:p>
          <a:endParaRPr lang="ru-RU"/>
        </a:p>
      </dgm:t>
    </dgm:pt>
    <dgm:pt modelId="{10588322-0DA8-4A14-A77A-890C33993845}" type="pres">
      <dgm:prSet presAssocID="{A9109400-15AB-4B51-BE7F-967C18FEB278}" presName="child" presStyleLbl="alignAccFollow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0753B-7DC2-472E-BCF3-4180A49B0D87}" type="pres">
      <dgm:prSet presAssocID="{AD5E448C-1A3D-4E50-BB08-07260C709275}" presName="sibTrans" presStyleLbl="sibTrans2D1" presStyleIdx="2" presStyleCnt="8"/>
      <dgm:spPr/>
      <dgm:t>
        <a:bodyPr/>
        <a:lstStyle/>
        <a:p>
          <a:endParaRPr lang="ru-RU"/>
        </a:p>
      </dgm:t>
    </dgm:pt>
    <dgm:pt modelId="{CFAAD369-5D91-43E3-840F-454AA36348DF}" type="pres">
      <dgm:prSet presAssocID="{5487684C-3287-4FF6-BC7A-44EB6DEE99A7}" presName="child" presStyleLbl="alignAccFollow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1242AA-F1E4-4E00-8637-C60276A6994A}" type="pres">
      <dgm:prSet presAssocID="{5401137E-6360-4FA5-9792-0ABD36C8374D}" presName="sibTrans" presStyleLbl="sibTrans2D1" presStyleIdx="3" presStyleCnt="8"/>
      <dgm:spPr/>
      <dgm:t>
        <a:bodyPr/>
        <a:lstStyle/>
        <a:p>
          <a:endParaRPr lang="ru-RU"/>
        </a:p>
      </dgm:t>
    </dgm:pt>
    <dgm:pt modelId="{DD02E302-433A-4DC8-8FE5-CFCDEBACE265}" type="pres">
      <dgm:prSet presAssocID="{93955FE6-BEBB-428F-9515-956598EFFE15}" presName="child" presStyleLbl="alignAccFollow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3140E2-43BE-4657-8A81-49AE4538BBFF}" type="pres">
      <dgm:prSet presAssocID="{BBFD1095-A9B9-4802-BD18-EB0251A94E2E}" presName="hSp" presStyleCnt="0"/>
      <dgm:spPr/>
    </dgm:pt>
    <dgm:pt modelId="{B5CC6F93-AF99-4C6B-B562-E708BFED1324}" type="pres">
      <dgm:prSet presAssocID="{BC0671E2-847C-4468-B202-3D1071CD4DE6}" presName="vertFlow" presStyleCnt="0"/>
      <dgm:spPr/>
    </dgm:pt>
    <dgm:pt modelId="{1EF68365-7411-461A-BBA3-778663F101C0}" type="pres">
      <dgm:prSet presAssocID="{BC0671E2-847C-4468-B202-3D1071CD4DE6}" presName="header" presStyleLbl="node1" presStyleIdx="1" presStyleCnt="2"/>
      <dgm:spPr/>
      <dgm:t>
        <a:bodyPr/>
        <a:lstStyle/>
        <a:p>
          <a:endParaRPr lang="ru-RU"/>
        </a:p>
      </dgm:t>
    </dgm:pt>
    <dgm:pt modelId="{FA2F8C42-849A-4B2B-8AF2-8EA0B107BCA7}" type="pres">
      <dgm:prSet presAssocID="{6D143476-1DA1-43EA-BC6B-BC6B42A2D980}" presName="parTrans" presStyleLbl="sibTrans2D1" presStyleIdx="4" presStyleCnt="8"/>
      <dgm:spPr/>
      <dgm:t>
        <a:bodyPr/>
        <a:lstStyle/>
        <a:p>
          <a:endParaRPr lang="ru-RU"/>
        </a:p>
      </dgm:t>
    </dgm:pt>
    <dgm:pt modelId="{0ED5699D-B4FB-425A-95A7-8B88DF4968DB}" type="pres">
      <dgm:prSet presAssocID="{4B2135ED-32AB-4C50-8E64-F92D0B22931E}" presName="child" presStyleLbl="alignAccFollow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5BFF6F-2DF1-4134-8A3F-703BA25525CE}" type="pres">
      <dgm:prSet presAssocID="{68D131E9-A0FF-4449-9A00-78389C7BCDC5}" presName="sibTrans" presStyleLbl="sibTrans2D1" presStyleIdx="5" presStyleCnt="8"/>
      <dgm:spPr/>
      <dgm:t>
        <a:bodyPr/>
        <a:lstStyle/>
        <a:p>
          <a:endParaRPr lang="ru-RU"/>
        </a:p>
      </dgm:t>
    </dgm:pt>
    <dgm:pt modelId="{078B75FD-D797-40A3-BCE4-6CB83F9BAEFD}" type="pres">
      <dgm:prSet presAssocID="{0CE35A87-B459-4294-8F96-CE405DF8599F}" presName="child" presStyleLbl="alignAccFollow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764BBE-D6B2-45C7-8FD3-D38F60DBB344}" type="pres">
      <dgm:prSet presAssocID="{950E3BE4-9E89-444D-B6FE-2248F304F679}" presName="sibTrans" presStyleLbl="sibTrans2D1" presStyleIdx="6" presStyleCnt="8"/>
      <dgm:spPr/>
      <dgm:t>
        <a:bodyPr/>
        <a:lstStyle/>
        <a:p>
          <a:endParaRPr lang="ru-RU"/>
        </a:p>
      </dgm:t>
    </dgm:pt>
    <dgm:pt modelId="{4D1BC95A-1686-44FE-BE24-CD421F2B0E26}" type="pres">
      <dgm:prSet presAssocID="{0DAB426E-3C72-4F77-8F19-DCB8A363B08E}" presName="child" presStyleLbl="alignAccFollow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00382C-2F34-4305-BFBC-7BD02ABDE35D}" type="pres">
      <dgm:prSet presAssocID="{45824CA0-6437-40E6-A66F-795E07D57272}" presName="sibTrans" presStyleLbl="sibTrans2D1" presStyleIdx="7" presStyleCnt="8"/>
      <dgm:spPr/>
      <dgm:t>
        <a:bodyPr/>
        <a:lstStyle/>
        <a:p>
          <a:endParaRPr lang="ru-RU"/>
        </a:p>
      </dgm:t>
    </dgm:pt>
    <dgm:pt modelId="{0FDDFDE1-CF16-4E8F-8E98-481E6D9B6AD4}" type="pres">
      <dgm:prSet presAssocID="{8DD30E17-3EA6-44B2-9EB7-5F4023BF4002}" presName="child" presStyleLbl="alignAccFollow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676CB7-2841-4BB3-A7FD-E3EFBB981894}" type="presOf" srcId="{572BDAE7-F387-42EE-AB3B-0E3C260DA5D6}" destId="{5F90FA26-8F59-498D-9F99-E85A5123794F}" srcOrd="0" destOrd="0" presId="urn:microsoft.com/office/officeart/2005/8/layout/lProcess1"/>
    <dgm:cxn modelId="{95E71465-C3CF-4FD4-8C72-748504BEBC85}" type="presOf" srcId="{4B2135ED-32AB-4C50-8E64-F92D0B22931E}" destId="{0ED5699D-B4FB-425A-95A7-8B88DF4968DB}" srcOrd="0" destOrd="0" presId="urn:microsoft.com/office/officeart/2005/8/layout/lProcess1"/>
    <dgm:cxn modelId="{5C50A5B7-50EF-4679-A78A-983748533ACE}" srcId="{572BDAE7-F387-42EE-AB3B-0E3C260DA5D6}" destId="{BBFD1095-A9B9-4802-BD18-EB0251A94E2E}" srcOrd="0" destOrd="0" parTransId="{EDADA338-563A-4E95-B47B-58D1E84F2FE4}" sibTransId="{11555968-FBC6-4439-899D-0A8B9544B10E}"/>
    <dgm:cxn modelId="{1B1D4E6D-7C17-41BE-B56B-E06603BEDE4B}" type="presOf" srcId="{0DAB426E-3C72-4F77-8F19-DCB8A363B08E}" destId="{4D1BC95A-1686-44FE-BE24-CD421F2B0E26}" srcOrd="0" destOrd="0" presId="urn:microsoft.com/office/officeart/2005/8/layout/lProcess1"/>
    <dgm:cxn modelId="{FE3758D3-94FE-4806-89C4-9F061016DDA1}" type="presOf" srcId="{5487684C-3287-4FF6-BC7A-44EB6DEE99A7}" destId="{CFAAD369-5D91-43E3-840F-454AA36348DF}" srcOrd="0" destOrd="0" presId="urn:microsoft.com/office/officeart/2005/8/layout/lProcess1"/>
    <dgm:cxn modelId="{A16AEC53-FB59-4042-86AB-C3D5E0A9C50C}" type="presOf" srcId="{5401137E-6360-4FA5-9792-0ABD36C8374D}" destId="{E51242AA-F1E4-4E00-8637-C60276A6994A}" srcOrd="0" destOrd="0" presId="urn:microsoft.com/office/officeart/2005/8/layout/lProcess1"/>
    <dgm:cxn modelId="{C794B5BE-68AD-4D72-BE3A-625AAF24DE68}" type="presOf" srcId="{68D131E9-A0FF-4449-9A00-78389C7BCDC5}" destId="{B05BFF6F-2DF1-4134-8A3F-703BA25525CE}" srcOrd="0" destOrd="0" presId="urn:microsoft.com/office/officeart/2005/8/layout/lProcess1"/>
    <dgm:cxn modelId="{CAAFA9F0-0144-4D36-A33D-BF0164B7B2D6}" srcId="{BBFD1095-A9B9-4802-BD18-EB0251A94E2E}" destId="{A9109400-15AB-4B51-BE7F-967C18FEB278}" srcOrd="1" destOrd="0" parTransId="{2354EC9E-A2ED-4C60-9005-17E4F44AAAE0}" sibTransId="{AD5E448C-1A3D-4E50-BB08-07260C709275}"/>
    <dgm:cxn modelId="{DA5CEE4B-307E-459A-B35B-18F138CD1AAC}" type="presOf" srcId="{BBFD1095-A9B9-4802-BD18-EB0251A94E2E}" destId="{EBC92C82-0DC8-420A-8769-2BA1D7D40799}" srcOrd="0" destOrd="0" presId="urn:microsoft.com/office/officeart/2005/8/layout/lProcess1"/>
    <dgm:cxn modelId="{D27DDC9E-50DE-4032-B702-3BC4E27B6820}" type="presOf" srcId="{93955FE6-BEBB-428F-9515-956598EFFE15}" destId="{DD02E302-433A-4DC8-8FE5-CFCDEBACE265}" srcOrd="0" destOrd="0" presId="urn:microsoft.com/office/officeart/2005/8/layout/lProcess1"/>
    <dgm:cxn modelId="{8D133DA8-E2EB-4E9C-B879-B3815126BECB}" type="presOf" srcId="{6D143476-1DA1-43EA-BC6B-BC6B42A2D980}" destId="{FA2F8C42-849A-4B2B-8AF2-8EA0B107BCA7}" srcOrd="0" destOrd="0" presId="urn:microsoft.com/office/officeart/2005/8/layout/lProcess1"/>
    <dgm:cxn modelId="{C8896B1F-625B-414C-9114-7B6AE7F8B41C}" srcId="{BC0671E2-847C-4468-B202-3D1071CD4DE6}" destId="{4B2135ED-32AB-4C50-8E64-F92D0B22931E}" srcOrd="0" destOrd="0" parTransId="{6D143476-1DA1-43EA-BC6B-BC6B42A2D980}" sibTransId="{68D131E9-A0FF-4449-9A00-78389C7BCDC5}"/>
    <dgm:cxn modelId="{A6769C18-5421-42F1-ADE2-DA9A7F862A43}" type="presOf" srcId="{A9109400-15AB-4B51-BE7F-967C18FEB278}" destId="{10588322-0DA8-4A14-A77A-890C33993845}" srcOrd="0" destOrd="0" presId="urn:microsoft.com/office/officeart/2005/8/layout/lProcess1"/>
    <dgm:cxn modelId="{25BFA555-6AD4-4C30-AD32-8BF01F592FD8}" type="presOf" srcId="{45824CA0-6437-40E6-A66F-795E07D57272}" destId="{A800382C-2F34-4305-BFBC-7BD02ABDE35D}" srcOrd="0" destOrd="0" presId="urn:microsoft.com/office/officeart/2005/8/layout/lProcess1"/>
    <dgm:cxn modelId="{A226F009-3E15-4F95-9CB4-4B56D13132B8}" srcId="{BBFD1095-A9B9-4802-BD18-EB0251A94E2E}" destId="{93955FE6-BEBB-428F-9515-956598EFFE15}" srcOrd="3" destOrd="0" parTransId="{F25CE143-60D6-4CB9-B2D1-9E374D067BEE}" sibTransId="{177EA38E-C100-4255-8549-4C87EF754FFD}"/>
    <dgm:cxn modelId="{81051B71-52CB-400D-94DF-574D2DF190E3}" type="presOf" srcId="{8DD30E17-3EA6-44B2-9EB7-5F4023BF4002}" destId="{0FDDFDE1-CF16-4E8F-8E98-481E6D9B6AD4}" srcOrd="0" destOrd="0" presId="urn:microsoft.com/office/officeart/2005/8/layout/lProcess1"/>
    <dgm:cxn modelId="{0066E49A-9107-4E13-B9D3-04E7A5B18F9F}" srcId="{BC0671E2-847C-4468-B202-3D1071CD4DE6}" destId="{8DD30E17-3EA6-44B2-9EB7-5F4023BF4002}" srcOrd="3" destOrd="0" parTransId="{6530C06B-D76B-49F5-826A-FAEA00133A7B}" sibTransId="{A5BA434A-E2E4-47C7-95EA-522D85E7648F}"/>
    <dgm:cxn modelId="{730356AC-82BA-4FB3-9668-CC7D7EF4AEDC}" srcId="{BBFD1095-A9B9-4802-BD18-EB0251A94E2E}" destId="{5487684C-3287-4FF6-BC7A-44EB6DEE99A7}" srcOrd="2" destOrd="0" parTransId="{772A3B1A-3DD5-415F-B601-559F17CAD86B}" sibTransId="{5401137E-6360-4FA5-9792-0ABD36C8374D}"/>
    <dgm:cxn modelId="{2287F38B-D438-4ED3-9D49-373530531D75}" type="presOf" srcId="{F32456A3-C805-4630-B253-C808B141C3E2}" destId="{F42146E9-BAB7-4CFC-8277-454E16473868}" srcOrd="0" destOrd="0" presId="urn:microsoft.com/office/officeart/2005/8/layout/lProcess1"/>
    <dgm:cxn modelId="{D270FC32-565F-4F33-87FE-B4A084AEB238}" type="presOf" srcId="{AD5E448C-1A3D-4E50-BB08-07260C709275}" destId="{0E50753B-7DC2-472E-BCF3-4180A49B0D87}" srcOrd="0" destOrd="0" presId="urn:microsoft.com/office/officeart/2005/8/layout/lProcess1"/>
    <dgm:cxn modelId="{4C54DCC6-A930-4BAF-AC01-4CE8A415A103}" srcId="{BC0671E2-847C-4468-B202-3D1071CD4DE6}" destId="{0CE35A87-B459-4294-8F96-CE405DF8599F}" srcOrd="1" destOrd="0" parTransId="{196AD08A-D4D4-45A5-B23E-ADA00B9FE95E}" sibTransId="{950E3BE4-9E89-444D-B6FE-2248F304F679}"/>
    <dgm:cxn modelId="{7B8F67C6-D855-4A7D-8652-EDA7C89566BD}" type="presOf" srcId="{BC0671E2-847C-4468-B202-3D1071CD4DE6}" destId="{1EF68365-7411-461A-BBA3-778663F101C0}" srcOrd="0" destOrd="0" presId="urn:microsoft.com/office/officeart/2005/8/layout/lProcess1"/>
    <dgm:cxn modelId="{2785C922-5A56-413F-A365-4302A58754B1}" type="presOf" srcId="{CE85812F-D93D-4108-8230-0F7B943AD7C7}" destId="{4F9F5C98-43B2-4026-BDFB-3DEB3555F5AE}" srcOrd="0" destOrd="0" presId="urn:microsoft.com/office/officeart/2005/8/layout/lProcess1"/>
    <dgm:cxn modelId="{C454BC10-95DE-4042-897D-825BDC049B3A}" srcId="{572BDAE7-F387-42EE-AB3B-0E3C260DA5D6}" destId="{BC0671E2-847C-4468-B202-3D1071CD4DE6}" srcOrd="1" destOrd="0" parTransId="{CFA45FD6-5E6D-42B6-A24B-FD2497C84BC5}" sibTransId="{DE5BE56F-3F65-49C6-B66D-9ACD23CF0290}"/>
    <dgm:cxn modelId="{5A1C39FB-CCE1-4D1F-9690-E1E5A86AC0B9}" type="presOf" srcId="{424FDED2-3EA7-41D3-A171-A8E45998CFF7}" destId="{52E8286C-A6D7-4096-95EF-FE0A5AC96FE5}" srcOrd="0" destOrd="0" presId="urn:microsoft.com/office/officeart/2005/8/layout/lProcess1"/>
    <dgm:cxn modelId="{A4EB150B-D63F-4452-835D-B694BA120E7E}" srcId="{BBFD1095-A9B9-4802-BD18-EB0251A94E2E}" destId="{424FDED2-3EA7-41D3-A171-A8E45998CFF7}" srcOrd="0" destOrd="0" parTransId="{F32456A3-C805-4630-B253-C808B141C3E2}" sibTransId="{CE85812F-D93D-4108-8230-0F7B943AD7C7}"/>
    <dgm:cxn modelId="{E72082D6-E3AF-4811-A908-BFC4693B1383}" type="presOf" srcId="{0CE35A87-B459-4294-8F96-CE405DF8599F}" destId="{078B75FD-D797-40A3-BCE4-6CB83F9BAEFD}" srcOrd="0" destOrd="0" presId="urn:microsoft.com/office/officeart/2005/8/layout/lProcess1"/>
    <dgm:cxn modelId="{D1A3DF5D-FEF5-42F8-953E-48E7058ED617}" srcId="{BC0671E2-847C-4468-B202-3D1071CD4DE6}" destId="{0DAB426E-3C72-4F77-8F19-DCB8A363B08E}" srcOrd="2" destOrd="0" parTransId="{0CF4E0DF-1113-4D8B-9723-17405B39517A}" sibTransId="{45824CA0-6437-40E6-A66F-795E07D57272}"/>
    <dgm:cxn modelId="{8397FDEF-AEED-4B7C-A353-AE8E2AF4D879}" type="presOf" srcId="{950E3BE4-9E89-444D-B6FE-2248F304F679}" destId="{92764BBE-D6B2-45C7-8FD3-D38F60DBB344}" srcOrd="0" destOrd="0" presId="urn:microsoft.com/office/officeart/2005/8/layout/lProcess1"/>
    <dgm:cxn modelId="{6CD2F8D4-2C10-4B3B-A936-533B826034F4}" type="presParOf" srcId="{5F90FA26-8F59-498D-9F99-E85A5123794F}" destId="{CD101F8F-5A05-4BC0-96AB-9E0F388E8EC7}" srcOrd="0" destOrd="0" presId="urn:microsoft.com/office/officeart/2005/8/layout/lProcess1"/>
    <dgm:cxn modelId="{1F12F31F-82EB-46E0-9278-2AA6AE51B000}" type="presParOf" srcId="{CD101F8F-5A05-4BC0-96AB-9E0F388E8EC7}" destId="{EBC92C82-0DC8-420A-8769-2BA1D7D40799}" srcOrd="0" destOrd="0" presId="urn:microsoft.com/office/officeart/2005/8/layout/lProcess1"/>
    <dgm:cxn modelId="{C724AA39-458E-4A8D-9553-67F38B53DB51}" type="presParOf" srcId="{CD101F8F-5A05-4BC0-96AB-9E0F388E8EC7}" destId="{F42146E9-BAB7-4CFC-8277-454E16473868}" srcOrd="1" destOrd="0" presId="urn:microsoft.com/office/officeart/2005/8/layout/lProcess1"/>
    <dgm:cxn modelId="{176DA254-0DBE-49EF-832E-FA6FDA9E4A7A}" type="presParOf" srcId="{CD101F8F-5A05-4BC0-96AB-9E0F388E8EC7}" destId="{52E8286C-A6D7-4096-95EF-FE0A5AC96FE5}" srcOrd="2" destOrd="0" presId="urn:microsoft.com/office/officeart/2005/8/layout/lProcess1"/>
    <dgm:cxn modelId="{F2615BF2-7A9E-4CF7-964A-23CDDA9DF344}" type="presParOf" srcId="{CD101F8F-5A05-4BC0-96AB-9E0F388E8EC7}" destId="{4F9F5C98-43B2-4026-BDFB-3DEB3555F5AE}" srcOrd="3" destOrd="0" presId="urn:microsoft.com/office/officeart/2005/8/layout/lProcess1"/>
    <dgm:cxn modelId="{DE1BC3CC-7291-4B5C-9CB6-F7B1CECA55FA}" type="presParOf" srcId="{CD101F8F-5A05-4BC0-96AB-9E0F388E8EC7}" destId="{10588322-0DA8-4A14-A77A-890C33993845}" srcOrd="4" destOrd="0" presId="urn:microsoft.com/office/officeart/2005/8/layout/lProcess1"/>
    <dgm:cxn modelId="{C96863FA-F023-496C-9AD9-3FCADD0CF4B9}" type="presParOf" srcId="{CD101F8F-5A05-4BC0-96AB-9E0F388E8EC7}" destId="{0E50753B-7DC2-472E-BCF3-4180A49B0D87}" srcOrd="5" destOrd="0" presId="urn:microsoft.com/office/officeart/2005/8/layout/lProcess1"/>
    <dgm:cxn modelId="{0F4BDB1A-79A6-4993-9FCB-E1F5166EF598}" type="presParOf" srcId="{CD101F8F-5A05-4BC0-96AB-9E0F388E8EC7}" destId="{CFAAD369-5D91-43E3-840F-454AA36348DF}" srcOrd="6" destOrd="0" presId="urn:microsoft.com/office/officeart/2005/8/layout/lProcess1"/>
    <dgm:cxn modelId="{8B0EC540-5771-4A54-8DBE-AE11313699B9}" type="presParOf" srcId="{CD101F8F-5A05-4BC0-96AB-9E0F388E8EC7}" destId="{E51242AA-F1E4-4E00-8637-C60276A6994A}" srcOrd="7" destOrd="0" presId="urn:microsoft.com/office/officeart/2005/8/layout/lProcess1"/>
    <dgm:cxn modelId="{1DF89DC4-5227-43F3-A918-59C95152C301}" type="presParOf" srcId="{CD101F8F-5A05-4BC0-96AB-9E0F388E8EC7}" destId="{DD02E302-433A-4DC8-8FE5-CFCDEBACE265}" srcOrd="8" destOrd="0" presId="urn:microsoft.com/office/officeart/2005/8/layout/lProcess1"/>
    <dgm:cxn modelId="{F283CFF1-BDEA-4127-9536-11A199B62B63}" type="presParOf" srcId="{5F90FA26-8F59-498D-9F99-E85A5123794F}" destId="{203140E2-43BE-4657-8A81-49AE4538BBFF}" srcOrd="1" destOrd="0" presId="urn:microsoft.com/office/officeart/2005/8/layout/lProcess1"/>
    <dgm:cxn modelId="{68B50368-678A-4DEC-953C-E3DFFAADD91B}" type="presParOf" srcId="{5F90FA26-8F59-498D-9F99-E85A5123794F}" destId="{B5CC6F93-AF99-4C6B-B562-E708BFED1324}" srcOrd="2" destOrd="0" presId="urn:microsoft.com/office/officeart/2005/8/layout/lProcess1"/>
    <dgm:cxn modelId="{AE99C48D-7621-4BD0-B9E6-958192E3CCBB}" type="presParOf" srcId="{B5CC6F93-AF99-4C6B-B562-E708BFED1324}" destId="{1EF68365-7411-461A-BBA3-778663F101C0}" srcOrd="0" destOrd="0" presId="urn:microsoft.com/office/officeart/2005/8/layout/lProcess1"/>
    <dgm:cxn modelId="{2BABCAE2-F11D-4887-A5EA-67C442BCF91E}" type="presParOf" srcId="{B5CC6F93-AF99-4C6B-B562-E708BFED1324}" destId="{FA2F8C42-849A-4B2B-8AF2-8EA0B107BCA7}" srcOrd="1" destOrd="0" presId="urn:microsoft.com/office/officeart/2005/8/layout/lProcess1"/>
    <dgm:cxn modelId="{FDC85582-E116-4D7E-ADAE-701F88108CF5}" type="presParOf" srcId="{B5CC6F93-AF99-4C6B-B562-E708BFED1324}" destId="{0ED5699D-B4FB-425A-95A7-8B88DF4968DB}" srcOrd="2" destOrd="0" presId="urn:microsoft.com/office/officeart/2005/8/layout/lProcess1"/>
    <dgm:cxn modelId="{0B273D73-2676-4963-84B2-1B4ADF8CDD66}" type="presParOf" srcId="{B5CC6F93-AF99-4C6B-B562-E708BFED1324}" destId="{B05BFF6F-2DF1-4134-8A3F-703BA25525CE}" srcOrd="3" destOrd="0" presId="urn:microsoft.com/office/officeart/2005/8/layout/lProcess1"/>
    <dgm:cxn modelId="{A46D19C5-CE9D-4EFB-B93C-3F60010FA4C5}" type="presParOf" srcId="{B5CC6F93-AF99-4C6B-B562-E708BFED1324}" destId="{078B75FD-D797-40A3-BCE4-6CB83F9BAEFD}" srcOrd="4" destOrd="0" presId="urn:microsoft.com/office/officeart/2005/8/layout/lProcess1"/>
    <dgm:cxn modelId="{14714DC6-DEF8-4318-9C21-AB337D6C8718}" type="presParOf" srcId="{B5CC6F93-AF99-4C6B-B562-E708BFED1324}" destId="{92764BBE-D6B2-45C7-8FD3-D38F60DBB344}" srcOrd="5" destOrd="0" presId="urn:microsoft.com/office/officeart/2005/8/layout/lProcess1"/>
    <dgm:cxn modelId="{0177B993-61C9-4401-8461-C361133B6232}" type="presParOf" srcId="{B5CC6F93-AF99-4C6B-B562-E708BFED1324}" destId="{4D1BC95A-1686-44FE-BE24-CD421F2B0E26}" srcOrd="6" destOrd="0" presId="urn:microsoft.com/office/officeart/2005/8/layout/lProcess1"/>
    <dgm:cxn modelId="{D3E09051-839F-48AA-AAA2-71D4F6F6DA04}" type="presParOf" srcId="{B5CC6F93-AF99-4C6B-B562-E708BFED1324}" destId="{A800382C-2F34-4305-BFBC-7BD02ABDE35D}" srcOrd="7" destOrd="0" presId="urn:microsoft.com/office/officeart/2005/8/layout/lProcess1"/>
    <dgm:cxn modelId="{84822A9C-E72D-4B87-BA94-346F842FF298}" type="presParOf" srcId="{B5CC6F93-AF99-4C6B-B562-E708BFED1324}" destId="{0FDDFDE1-CF16-4E8F-8E98-481E6D9B6AD4}" srcOrd="8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821332-93C0-413D-BE4E-A8029554C94F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</dgm:pt>
    <dgm:pt modelId="{D9E7F880-7D4F-4D8A-95FF-7B9E6337634C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Унитарные организации</a:t>
          </a:r>
        </a:p>
      </dgm:t>
    </dgm:pt>
    <dgm:pt modelId="{9EDBDE8F-8A4B-4ACA-BCB9-FB8B265B214D}" type="parTrans" cxnId="{6A0D3C3D-2BC2-499F-A08A-453B01FB6EF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400F35-26A2-41A6-BCA8-C4DFB07D9427}" type="sibTrans" cxnId="{6A0D3C3D-2BC2-499F-A08A-453B01FB6EF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A2B67C-5A42-4F63-999F-02E854311A57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Некоммерческая корпоративная организация </a:t>
          </a:r>
        </a:p>
      </dgm:t>
    </dgm:pt>
    <dgm:pt modelId="{0A660D84-2E6C-48B8-94D4-C42A410DEDB6}" type="parTrans" cxnId="{DAC29564-501A-4381-ADD7-D87DFABB6182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CDEB4F-7FD3-4A6C-8771-DDC82D3E8EE2}" type="sibTrans" cxnId="{DAC29564-501A-4381-ADD7-D87DFABB6182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E7D390-806B-4F5A-89CD-FD034F29A3EA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Коммерческая корпоративна организация</a:t>
          </a:r>
        </a:p>
      </dgm:t>
    </dgm:pt>
    <dgm:pt modelId="{3B35B55F-EDD3-4C08-B406-B4D956716876}" type="parTrans" cxnId="{610F09F7-9125-499E-96C2-514E618DEFA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623FD4-7EED-42B6-B68A-14816FA11543}" type="sibTrans" cxnId="{610F09F7-9125-499E-96C2-514E618DEFA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F43116-B0D8-4F90-BAD9-A7F3D22F4941}" type="pres">
      <dgm:prSet presAssocID="{92821332-93C0-413D-BE4E-A8029554C94F}" presName="compositeShape" presStyleCnt="0">
        <dgm:presLayoutVars>
          <dgm:chMax val="7"/>
          <dgm:dir/>
          <dgm:resizeHandles val="exact"/>
        </dgm:presLayoutVars>
      </dgm:prSet>
      <dgm:spPr/>
    </dgm:pt>
    <dgm:pt modelId="{10D67C9B-8150-49DD-AA85-366AD64F7E25}" type="pres">
      <dgm:prSet presAssocID="{92821332-93C0-413D-BE4E-A8029554C94F}" presName="wedge1" presStyleLbl="node1" presStyleIdx="0" presStyleCnt="3"/>
      <dgm:spPr/>
      <dgm:t>
        <a:bodyPr/>
        <a:lstStyle/>
        <a:p>
          <a:endParaRPr lang="ru-RU"/>
        </a:p>
      </dgm:t>
    </dgm:pt>
    <dgm:pt modelId="{CB8F1C0E-0D17-4D9F-98B5-6467215AE637}" type="pres">
      <dgm:prSet presAssocID="{92821332-93C0-413D-BE4E-A8029554C94F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234063-6285-45A5-981D-35FF0AC1146F}" type="pres">
      <dgm:prSet presAssocID="{92821332-93C0-413D-BE4E-A8029554C94F}" presName="wedge2" presStyleLbl="node1" presStyleIdx="1" presStyleCnt="3"/>
      <dgm:spPr/>
      <dgm:t>
        <a:bodyPr/>
        <a:lstStyle/>
        <a:p>
          <a:endParaRPr lang="ru-RU"/>
        </a:p>
      </dgm:t>
    </dgm:pt>
    <dgm:pt modelId="{3FED315D-491B-4E66-BA77-FC6EA3A098F6}" type="pres">
      <dgm:prSet presAssocID="{92821332-93C0-413D-BE4E-A8029554C94F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3F9DE-9D74-4E5D-A637-840E24DD1427}" type="pres">
      <dgm:prSet presAssocID="{92821332-93C0-413D-BE4E-A8029554C94F}" presName="wedge3" presStyleLbl="node1" presStyleIdx="2" presStyleCnt="3"/>
      <dgm:spPr/>
      <dgm:t>
        <a:bodyPr/>
        <a:lstStyle/>
        <a:p>
          <a:endParaRPr lang="ru-RU"/>
        </a:p>
      </dgm:t>
    </dgm:pt>
    <dgm:pt modelId="{4CD0A959-B65A-4BD5-997A-7B4593726F9C}" type="pres">
      <dgm:prSet presAssocID="{92821332-93C0-413D-BE4E-A8029554C94F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0D3C3D-2BC2-499F-A08A-453B01FB6EF0}" srcId="{92821332-93C0-413D-BE4E-A8029554C94F}" destId="{D9E7F880-7D4F-4D8A-95FF-7B9E6337634C}" srcOrd="0" destOrd="0" parTransId="{9EDBDE8F-8A4B-4ACA-BCB9-FB8B265B214D}" sibTransId="{88400F35-26A2-41A6-BCA8-C4DFB07D9427}"/>
    <dgm:cxn modelId="{EB31AFC5-A198-45CC-8F49-70C704413059}" type="presOf" srcId="{92821332-93C0-413D-BE4E-A8029554C94F}" destId="{D2F43116-B0D8-4F90-BAD9-A7F3D22F4941}" srcOrd="0" destOrd="0" presId="urn:microsoft.com/office/officeart/2005/8/layout/chart3"/>
    <dgm:cxn modelId="{ADA32FC4-BD08-4430-A3D3-0E0F18A5AB56}" type="presOf" srcId="{CEA2B67C-5A42-4F63-999F-02E854311A57}" destId="{63234063-6285-45A5-981D-35FF0AC1146F}" srcOrd="0" destOrd="0" presId="urn:microsoft.com/office/officeart/2005/8/layout/chart3"/>
    <dgm:cxn modelId="{5A05FA97-A61D-4DD5-90F3-7281046492DA}" type="presOf" srcId="{D1E7D390-806B-4F5A-89CD-FD034F29A3EA}" destId="{8403F9DE-9D74-4E5D-A637-840E24DD1427}" srcOrd="0" destOrd="0" presId="urn:microsoft.com/office/officeart/2005/8/layout/chart3"/>
    <dgm:cxn modelId="{610F09F7-9125-499E-96C2-514E618DEFA9}" srcId="{92821332-93C0-413D-BE4E-A8029554C94F}" destId="{D1E7D390-806B-4F5A-89CD-FD034F29A3EA}" srcOrd="2" destOrd="0" parTransId="{3B35B55F-EDD3-4C08-B406-B4D956716876}" sibTransId="{D1623FD4-7EED-42B6-B68A-14816FA11543}"/>
    <dgm:cxn modelId="{1DD45B1C-C482-40A7-810C-26A615BCF526}" type="presOf" srcId="{D9E7F880-7D4F-4D8A-95FF-7B9E6337634C}" destId="{CB8F1C0E-0D17-4D9F-98B5-6467215AE637}" srcOrd="1" destOrd="0" presId="urn:microsoft.com/office/officeart/2005/8/layout/chart3"/>
    <dgm:cxn modelId="{CE499F9E-D5ED-4F0A-B0C8-0D4884162B57}" type="presOf" srcId="{D9E7F880-7D4F-4D8A-95FF-7B9E6337634C}" destId="{10D67C9B-8150-49DD-AA85-366AD64F7E25}" srcOrd="0" destOrd="0" presId="urn:microsoft.com/office/officeart/2005/8/layout/chart3"/>
    <dgm:cxn modelId="{588A1DC8-1B27-4B0A-93E3-2FD1621BD105}" type="presOf" srcId="{CEA2B67C-5A42-4F63-999F-02E854311A57}" destId="{3FED315D-491B-4E66-BA77-FC6EA3A098F6}" srcOrd="1" destOrd="0" presId="urn:microsoft.com/office/officeart/2005/8/layout/chart3"/>
    <dgm:cxn modelId="{236EBCA6-0C70-49AD-A76C-DFB8909FDA74}" type="presOf" srcId="{D1E7D390-806B-4F5A-89CD-FD034F29A3EA}" destId="{4CD0A959-B65A-4BD5-997A-7B4593726F9C}" srcOrd="1" destOrd="0" presId="urn:microsoft.com/office/officeart/2005/8/layout/chart3"/>
    <dgm:cxn modelId="{DAC29564-501A-4381-ADD7-D87DFABB6182}" srcId="{92821332-93C0-413D-BE4E-A8029554C94F}" destId="{CEA2B67C-5A42-4F63-999F-02E854311A57}" srcOrd="1" destOrd="0" parTransId="{0A660D84-2E6C-48B8-94D4-C42A410DEDB6}" sibTransId="{84CDEB4F-7FD3-4A6C-8771-DDC82D3E8EE2}"/>
    <dgm:cxn modelId="{DADE47A4-6864-49B3-AC87-E178D7A089AD}" type="presParOf" srcId="{D2F43116-B0D8-4F90-BAD9-A7F3D22F4941}" destId="{10D67C9B-8150-49DD-AA85-366AD64F7E25}" srcOrd="0" destOrd="0" presId="urn:microsoft.com/office/officeart/2005/8/layout/chart3"/>
    <dgm:cxn modelId="{093C88EA-96E1-4406-8B00-B1F725831749}" type="presParOf" srcId="{D2F43116-B0D8-4F90-BAD9-A7F3D22F4941}" destId="{CB8F1C0E-0D17-4D9F-98B5-6467215AE637}" srcOrd="1" destOrd="0" presId="urn:microsoft.com/office/officeart/2005/8/layout/chart3"/>
    <dgm:cxn modelId="{21D0C1C0-94EE-407B-90B7-6BDF8F851183}" type="presParOf" srcId="{D2F43116-B0D8-4F90-BAD9-A7F3D22F4941}" destId="{63234063-6285-45A5-981D-35FF0AC1146F}" srcOrd="2" destOrd="0" presId="urn:microsoft.com/office/officeart/2005/8/layout/chart3"/>
    <dgm:cxn modelId="{8C2F4388-24E4-42D4-8121-34B334B6134E}" type="presParOf" srcId="{D2F43116-B0D8-4F90-BAD9-A7F3D22F4941}" destId="{3FED315D-491B-4E66-BA77-FC6EA3A098F6}" srcOrd="3" destOrd="0" presId="urn:microsoft.com/office/officeart/2005/8/layout/chart3"/>
    <dgm:cxn modelId="{217968F4-E03D-4240-9C21-786C5024C1E5}" type="presParOf" srcId="{D2F43116-B0D8-4F90-BAD9-A7F3D22F4941}" destId="{8403F9DE-9D74-4E5D-A637-840E24DD1427}" srcOrd="4" destOrd="0" presId="urn:microsoft.com/office/officeart/2005/8/layout/chart3"/>
    <dgm:cxn modelId="{0E97B346-F8C2-4DE2-B62C-64FC9923CFA2}" type="presParOf" srcId="{D2F43116-B0D8-4F90-BAD9-A7F3D22F4941}" destId="{4CD0A959-B65A-4BD5-997A-7B4593726F9C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7F336F2-75FA-4094-BC5F-A01C18C3538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7D95B1-6CCF-432F-9538-7ACC8CBFA134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товарищества</a:t>
          </a:r>
        </a:p>
      </dgm:t>
    </dgm:pt>
    <dgm:pt modelId="{2AC5A432-9599-4649-8284-F30BEDAE4220}" type="parTrans" cxnId="{C721E28D-ABAF-418F-866E-76806E8D1293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568A35-EB99-429D-8DF2-21AF1A3DE6A0}" type="sibTrans" cxnId="{C721E28D-ABAF-418F-866E-76806E8D1293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CA5F1A-E727-4128-B413-35D99C43608E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общества</a:t>
          </a:r>
        </a:p>
      </dgm:t>
    </dgm:pt>
    <dgm:pt modelId="{A12D7DBB-BC96-4E0E-A2D3-3686FE3FDBF7}" type="parTrans" cxnId="{C7EA2BB0-521A-445D-8FE6-24C55F9994CB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73D1C3-2662-430F-917B-B1607CAB6F22}" type="sibTrans" cxnId="{C7EA2BB0-521A-445D-8FE6-24C55F9994CB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94A2B3-EED4-4358-AE68-F1E184BAF8DD}">
      <dgm:prSet phldrT="[Текст]" custT="1"/>
      <dgm:spPr/>
      <dgm:t>
        <a:bodyPr/>
        <a:lstStyle/>
        <a:p>
          <a:r>
            <a: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Производственные потребительские</a:t>
          </a:r>
        </a:p>
        <a:p>
          <a:r>
            <a: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кооперативы</a:t>
          </a:r>
        </a:p>
      </dgm:t>
    </dgm:pt>
    <dgm:pt modelId="{4FAD9709-9F1D-4C70-A37D-361F4841AF0C}" type="parTrans" cxnId="{768A97DE-C85C-42DE-A1A6-824B6BCB29AD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8C47D9-719E-4A9F-B96E-D869EC11CC8D}" type="sibTrans" cxnId="{768A97DE-C85C-42DE-A1A6-824B6BCB29AD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954E1E-A7EC-44A8-ACD5-5AFA4B130A0A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Общественные и религиозные организации</a:t>
          </a:r>
        </a:p>
      </dgm:t>
    </dgm:pt>
    <dgm:pt modelId="{08BA75A5-04DD-4EA8-9E41-7501E6EF6CFA}" type="parTrans" cxnId="{02C4E9E9-1D9F-49A9-B491-CEA57E898887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9FF2CB-1ED6-495C-8E82-3031F514D14B}" type="sibTrans" cxnId="{02C4E9E9-1D9F-49A9-B491-CEA57E898887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FC3DBF-2929-48D3-A588-0CCD8027EB93}">
      <dgm:prSet phldrT="[Текст]"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Фонды и автономные некоммерческие организации</a:t>
          </a:r>
        </a:p>
      </dgm:t>
    </dgm:pt>
    <dgm:pt modelId="{E674EDD4-DCAE-43A5-A2AC-70E321B6D704}" type="parTrans" cxnId="{2740F727-8D9F-4D0F-A062-419A1CD45AC0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325251-1DED-4A5D-8956-A133F7EC051F}" type="sibTrans" cxnId="{2740F727-8D9F-4D0F-A062-419A1CD45AC0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4C0B1F-A033-4AF4-877D-2C734BD6FCFD}">
      <dgm:prSet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Некоммерческие партнерства</a:t>
          </a:r>
        </a:p>
      </dgm:t>
    </dgm:pt>
    <dgm:pt modelId="{644A73AD-89AC-4AD2-9DDB-8B9DD230DC77}" type="parTrans" cxnId="{D1050C77-46CA-420D-BF6D-50B676614BBA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7FDA40-0ECE-4B29-BE17-1AA8CEFFDBD2}" type="sibTrans" cxnId="{D1050C77-46CA-420D-BF6D-50B676614BBA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05DCC5-A5E1-45A2-9A8A-07A0C0246723}">
      <dgm:prSet custT="1"/>
      <dgm:spPr/>
      <dgm:t>
        <a:bodyPr/>
        <a:lstStyle/>
        <a:p>
          <a:r>
            <a: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Объединения корпораций</a:t>
          </a:r>
        </a:p>
      </dgm:t>
    </dgm:pt>
    <dgm:pt modelId="{67863959-FBE0-4FA2-AD46-25CBE6CCE350}" type="parTrans" cxnId="{CAD5625B-AF4B-422A-9407-C41FEAD2FD83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CC2E27-F9C7-4BF9-997A-3254A3DD03FB}" type="sibTrans" cxnId="{CAD5625B-AF4B-422A-9407-C41FEAD2FD83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1C8197-689A-4640-9DEA-CFEEF5597A52}" type="pres">
      <dgm:prSet presAssocID="{D7F336F2-75FA-4094-BC5F-A01C18C3538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D5A4E6-2C3B-40F3-B8B7-C37E4A32CFD1}" type="pres">
      <dgm:prSet presAssocID="{1D7D95B1-6CCF-432F-9538-7ACC8CBFA13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280106-68C0-4C99-B8BD-70F56BC46826}" type="pres">
      <dgm:prSet presAssocID="{1D7D95B1-6CCF-432F-9538-7ACC8CBFA134}" presName="spNode" presStyleCnt="0"/>
      <dgm:spPr/>
    </dgm:pt>
    <dgm:pt modelId="{E00AB51E-A877-4332-91AD-A229ADF9AFC4}" type="pres">
      <dgm:prSet presAssocID="{80568A35-EB99-429D-8DF2-21AF1A3DE6A0}" presName="sibTrans" presStyleLbl="sibTrans1D1" presStyleIdx="0" presStyleCnt="7"/>
      <dgm:spPr/>
      <dgm:t>
        <a:bodyPr/>
        <a:lstStyle/>
        <a:p>
          <a:endParaRPr lang="ru-RU"/>
        </a:p>
      </dgm:t>
    </dgm:pt>
    <dgm:pt modelId="{C532907D-771A-40B0-A0DE-A5FB60B27AE4}" type="pres">
      <dgm:prSet presAssocID="{1ECA5F1A-E727-4128-B413-35D99C43608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348B9E-8F82-4562-9A00-0A7514D2F9F2}" type="pres">
      <dgm:prSet presAssocID="{1ECA5F1A-E727-4128-B413-35D99C43608E}" presName="spNode" presStyleCnt="0"/>
      <dgm:spPr/>
    </dgm:pt>
    <dgm:pt modelId="{88161546-94EC-4A1B-B4B0-5E9D57B63120}" type="pres">
      <dgm:prSet presAssocID="{FF73D1C3-2662-430F-917B-B1607CAB6F22}" presName="sibTrans" presStyleLbl="sibTrans1D1" presStyleIdx="1" presStyleCnt="7"/>
      <dgm:spPr/>
      <dgm:t>
        <a:bodyPr/>
        <a:lstStyle/>
        <a:p>
          <a:endParaRPr lang="ru-RU"/>
        </a:p>
      </dgm:t>
    </dgm:pt>
    <dgm:pt modelId="{F11DE916-279A-4D25-A49E-FC6B18F0DA8D}" type="pres">
      <dgm:prSet presAssocID="{8F94A2B3-EED4-4358-AE68-F1E184BAF8DD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609D71-9091-4B2C-8425-0EB6BC00F9F4}" type="pres">
      <dgm:prSet presAssocID="{8F94A2B3-EED4-4358-AE68-F1E184BAF8DD}" presName="spNode" presStyleCnt="0"/>
      <dgm:spPr/>
    </dgm:pt>
    <dgm:pt modelId="{8CC84275-D916-480E-86C3-D0EF595E917B}" type="pres">
      <dgm:prSet presAssocID="{D68C47D9-719E-4A9F-B96E-D869EC11CC8D}" presName="sibTrans" presStyleLbl="sibTrans1D1" presStyleIdx="2" presStyleCnt="7"/>
      <dgm:spPr/>
      <dgm:t>
        <a:bodyPr/>
        <a:lstStyle/>
        <a:p>
          <a:endParaRPr lang="ru-RU"/>
        </a:p>
      </dgm:t>
    </dgm:pt>
    <dgm:pt modelId="{00691A38-A14B-4244-BAA1-AD12C10DC2D6}" type="pres">
      <dgm:prSet presAssocID="{CF954E1E-A7EC-44A8-ACD5-5AFA4B130A0A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06293-9BE3-4F99-BE1F-9023D101533E}" type="pres">
      <dgm:prSet presAssocID="{CF954E1E-A7EC-44A8-ACD5-5AFA4B130A0A}" presName="spNode" presStyleCnt="0"/>
      <dgm:spPr/>
    </dgm:pt>
    <dgm:pt modelId="{BB2730C7-2D16-491A-8FDB-FEFEFC7D5E56}" type="pres">
      <dgm:prSet presAssocID="{9C9FF2CB-1ED6-495C-8E82-3031F514D14B}" presName="sibTrans" presStyleLbl="sibTrans1D1" presStyleIdx="3" presStyleCnt="7"/>
      <dgm:spPr/>
      <dgm:t>
        <a:bodyPr/>
        <a:lstStyle/>
        <a:p>
          <a:endParaRPr lang="ru-RU"/>
        </a:p>
      </dgm:t>
    </dgm:pt>
    <dgm:pt modelId="{A95ECAD6-FFCB-4683-B96B-FC14A5994A15}" type="pres">
      <dgm:prSet presAssocID="{EAFC3DBF-2929-48D3-A588-0CCD8027EB9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27955C-157D-45B0-B61B-01E9281CB65D}" type="pres">
      <dgm:prSet presAssocID="{EAFC3DBF-2929-48D3-A588-0CCD8027EB93}" presName="spNode" presStyleCnt="0"/>
      <dgm:spPr/>
    </dgm:pt>
    <dgm:pt modelId="{F70D36D1-26FF-4634-81C5-E7C8566B782A}" type="pres">
      <dgm:prSet presAssocID="{85325251-1DED-4A5D-8956-A133F7EC051F}" presName="sibTrans" presStyleLbl="sibTrans1D1" presStyleIdx="4" presStyleCnt="7"/>
      <dgm:spPr/>
      <dgm:t>
        <a:bodyPr/>
        <a:lstStyle/>
        <a:p>
          <a:endParaRPr lang="ru-RU"/>
        </a:p>
      </dgm:t>
    </dgm:pt>
    <dgm:pt modelId="{EECBD26C-F3A5-408A-864F-E1CF8961E41D}" type="pres">
      <dgm:prSet presAssocID="{BC4C0B1F-A033-4AF4-877D-2C734BD6FCFD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BA8637-72E4-4513-B43A-303F26F2A8BF}" type="pres">
      <dgm:prSet presAssocID="{BC4C0B1F-A033-4AF4-877D-2C734BD6FCFD}" presName="spNode" presStyleCnt="0"/>
      <dgm:spPr/>
    </dgm:pt>
    <dgm:pt modelId="{0DB5F114-B33C-4C44-AE60-22F1C744B78B}" type="pres">
      <dgm:prSet presAssocID="{857FDA40-0ECE-4B29-BE17-1AA8CEFFDBD2}" presName="sibTrans" presStyleLbl="sibTrans1D1" presStyleIdx="5" presStyleCnt="7"/>
      <dgm:spPr/>
      <dgm:t>
        <a:bodyPr/>
        <a:lstStyle/>
        <a:p>
          <a:endParaRPr lang="ru-RU"/>
        </a:p>
      </dgm:t>
    </dgm:pt>
    <dgm:pt modelId="{03ED20C2-7B04-42E3-8645-6312F0F6D63A}" type="pres">
      <dgm:prSet presAssocID="{EA05DCC5-A5E1-45A2-9A8A-07A0C0246723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0BBEA9-517C-47E3-8BAB-9DECB97BBC3E}" type="pres">
      <dgm:prSet presAssocID="{EA05DCC5-A5E1-45A2-9A8A-07A0C0246723}" presName="spNode" presStyleCnt="0"/>
      <dgm:spPr/>
    </dgm:pt>
    <dgm:pt modelId="{FC4E9C91-89B8-435C-820C-719CA63C1432}" type="pres">
      <dgm:prSet presAssocID="{5FCC2E27-F9C7-4BF9-997A-3254A3DD03FB}" presName="sibTrans" presStyleLbl="sibTrans1D1" presStyleIdx="6" presStyleCnt="7"/>
      <dgm:spPr/>
      <dgm:t>
        <a:bodyPr/>
        <a:lstStyle/>
        <a:p>
          <a:endParaRPr lang="ru-RU"/>
        </a:p>
      </dgm:t>
    </dgm:pt>
  </dgm:ptLst>
  <dgm:cxnLst>
    <dgm:cxn modelId="{CACA5A08-C042-4489-B507-D76EB3391167}" type="presOf" srcId="{9C9FF2CB-1ED6-495C-8E82-3031F514D14B}" destId="{BB2730C7-2D16-491A-8FDB-FEFEFC7D5E56}" srcOrd="0" destOrd="0" presId="urn:microsoft.com/office/officeart/2005/8/layout/cycle5"/>
    <dgm:cxn modelId="{FA785FB2-0AEA-4FBB-B27C-2B5A1D917388}" type="presOf" srcId="{CF954E1E-A7EC-44A8-ACD5-5AFA4B130A0A}" destId="{00691A38-A14B-4244-BAA1-AD12C10DC2D6}" srcOrd="0" destOrd="0" presId="urn:microsoft.com/office/officeart/2005/8/layout/cycle5"/>
    <dgm:cxn modelId="{D1050C77-46CA-420D-BF6D-50B676614BBA}" srcId="{D7F336F2-75FA-4094-BC5F-A01C18C35380}" destId="{BC4C0B1F-A033-4AF4-877D-2C734BD6FCFD}" srcOrd="5" destOrd="0" parTransId="{644A73AD-89AC-4AD2-9DDB-8B9DD230DC77}" sibTransId="{857FDA40-0ECE-4B29-BE17-1AA8CEFFDBD2}"/>
    <dgm:cxn modelId="{CAD5625B-AF4B-422A-9407-C41FEAD2FD83}" srcId="{D7F336F2-75FA-4094-BC5F-A01C18C35380}" destId="{EA05DCC5-A5E1-45A2-9A8A-07A0C0246723}" srcOrd="6" destOrd="0" parTransId="{67863959-FBE0-4FA2-AD46-25CBE6CCE350}" sibTransId="{5FCC2E27-F9C7-4BF9-997A-3254A3DD03FB}"/>
    <dgm:cxn modelId="{90DEFAAD-AA31-4F66-BE55-D99C66FAE6B4}" type="presOf" srcId="{80568A35-EB99-429D-8DF2-21AF1A3DE6A0}" destId="{E00AB51E-A877-4332-91AD-A229ADF9AFC4}" srcOrd="0" destOrd="0" presId="urn:microsoft.com/office/officeart/2005/8/layout/cycle5"/>
    <dgm:cxn modelId="{02C4E9E9-1D9F-49A9-B491-CEA57E898887}" srcId="{D7F336F2-75FA-4094-BC5F-A01C18C35380}" destId="{CF954E1E-A7EC-44A8-ACD5-5AFA4B130A0A}" srcOrd="3" destOrd="0" parTransId="{08BA75A5-04DD-4EA8-9E41-7501E6EF6CFA}" sibTransId="{9C9FF2CB-1ED6-495C-8E82-3031F514D14B}"/>
    <dgm:cxn modelId="{689724A6-E608-41D7-ADF5-2149D647EBE3}" type="presOf" srcId="{8F94A2B3-EED4-4358-AE68-F1E184BAF8DD}" destId="{F11DE916-279A-4D25-A49E-FC6B18F0DA8D}" srcOrd="0" destOrd="0" presId="urn:microsoft.com/office/officeart/2005/8/layout/cycle5"/>
    <dgm:cxn modelId="{5E753934-55C1-4D19-8EBD-4368B8719C5C}" type="presOf" srcId="{5FCC2E27-F9C7-4BF9-997A-3254A3DD03FB}" destId="{FC4E9C91-89B8-435C-820C-719CA63C1432}" srcOrd="0" destOrd="0" presId="urn:microsoft.com/office/officeart/2005/8/layout/cycle5"/>
    <dgm:cxn modelId="{2BBB174F-AC98-4FA3-8D46-15410A1F3036}" type="presOf" srcId="{FF73D1C3-2662-430F-917B-B1607CAB6F22}" destId="{88161546-94EC-4A1B-B4B0-5E9D57B63120}" srcOrd="0" destOrd="0" presId="urn:microsoft.com/office/officeart/2005/8/layout/cycle5"/>
    <dgm:cxn modelId="{2740F727-8D9F-4D0F-A062-419A1CD45AC0}" srcId="{D7F336F2-75FA-4094-BC5F-A01C18C35380}" destId="{EAFC3DBF-2929-48D3-A588-0CCD8027EB93}" srcOrd="4" destOrd="0" parTransId="{E674EDD4-DCAE-43A5-A2AC-70E321B6D704}" sibTransId="{85325251-1DED-4A5D-8956-A133F7EC051F}"/>
    <dgm:cxn modelId="{8744C652-BB6A-46B4-85FB-A00B63A59AFA}" type="presOf" srcId="{EA05DCC5-A5E1-45A2-9A8A-07A0C0246723}" destId="{03ED20C2-7B04-42E3-8645-6312F0F6D63A}" srcOrd="0" destOrd="0" presId="urn:microsoft.com/office/officeart/2005/8/layout/cycle5"/>
    <dgm:cxn modelId="{C7EA2BB0-521A-445D-8FE6-24C55F9994CB}" srcId="{D7F336F2-75FA-4094-BC5F-A01C18C35380}" destId="{1ECA5F1A-E727-4128-B413-35D99C43608E}" srcOrd="1" destOrd="0" parTransId="{A12D7DBB-BC96-4E0E-A2D3-3686FE3FDBF7}" sibTransId="{FF73D1C3-2662-430F-917B-B1607CAB6F22}"/>
    <dgm:cxn modelId="{C721E28D-ABAF-418F-866E-76806E8D1293}" srcId="{D7F336F2-75FA-4094-BC5F-A01C18C35380}" destId="{1D7D95B1-6CCF-432F-9538-7ACC8CBFA134}" srcOrd="0" destOrd="0" parTransId="{2AC5A432-9599-4649-8284-F30BEDAE4220}" sibTransId="{80568A35-EB99-429D-8DF2-21AF1A3DE6A0}"/>
    <dgm:cxn modelId="{6E0C2524-A51D-4B7E-8E8B-CE9879B636D6}" type="presOf" srcId="{1D7D95B1-6CCF-432F-9538-7ACC8CBFA134}" destId="{51D5A4E6-2C3B-40F3-B8B7-C37E4A32CFD1}" srcOrd="0" destOrd="0" presId="urn:microsoft.com/office/officeart/2005/8/layout/cycle5"/>
    <dgm:cxn modelId="{3031F4D0-0DE7-4ABF-8EC9-D7B22228E3B3}" type="presOf" srcId="{D68C47D9-719E-4A9F-B96E-D869EC11CC8D}" destId="{8CC84275-D916-480E-86C3-D0EF595E917B}" srcOrd="0" destOrd="0" presId="urn:microsoft.com/office/officeart/2005/8/layout/cycle5"/>
    <dgm:cxn modelId="{BE27E107-2DBE-4EB4-9F9A-5853F18B436F}" type="presOf" srcId="{EAFC3DBF-2929-48D3-A588-0CCD8027EB93}" destId="{A95ECAD6-FFCB-4683-B96B-FC14A5994A15}" srcOrd="0" destOrd="0" presId="urn:microsoft.com/office/officeart/2005/8/layout/cycle5"/>
    <dgm:cxn modelId="{CAEDCCC4-866E-459E-B265-621C0A7F9790}" type="presOf" srcId="{BC4C0B1F-A033-4AF4-877D-2C734BD6FCFD}" destId="{EECBD26C-F3A5-408A-864F-E1CF8961E41D}" srcOrd="0" destOrd="0" presId="urn:microsoft.com/office/officeart/2005/8/layout/cycle5"/>
    <dgm:cxn modelId="{768A97DE-C85C-42DE-A1A6-824B6BCB29AD}" srcId="{D7F336F2-75FA-4094-BC5F-A01C18C35380}" destId="{8F94A2B3-EED4-4358-AE68-F1E184BAF8DD}" srcOrd="2" destOrd="0" parTransId="{4FAD9709-9F1D-4C70-A37D-361F4841AF0C}" sibTransId="{D68C47D9-719E-4A9F-B96E-D869EC11CC8D}"/>
    <dgm:cxn modelId="{8D8E96E3-F788-4A99-9863-A97A99C3F228}" type="presOf" srcId="{85325251-1DED-4A5D-8956-A133F7EC051F}" destId="{F70D36D1-26FF-4634-81C5-E7C8566B782A}" srcOrd="0" destOrd="0" presId="urn:microsoft.com/office/officeart/2005/8/layout/cycle5"/>
    <dgm:cxn modelId="{89474C73-D63A-4217-81C7-7934CAC09C33}" type="presOf" srcId="{1ECA5F1A-E727-4128-B413-35D99C43608E}" destId="{C532907D-771A-40B0-A0DE-A5FB60B27AE4}" srcOrd="0" destOrd="0" presId="urn:microsoft.com/office/officeart/2005/8/layout/cycle5"/>
    <dgm:cxn modelId="{99E89506-5252-4097-8C97-5FD628490E8D}" type="presOf" srcId="{857FDA40-0ECE-4B29-BE17-1AA8CEFFDBD2}" destId="{0DB5F114-B33C-4C44-AE60-22F1C744B78B}" srcOrd="0" destOrd="0" presId="urn:microsoft.com/office/officeart/2005/8/layout/cycle5"/>
    <dgm:cxn modelId="{C90AF863-89BA-461A-8170-15CB13EA8EFD}" type="presOf" srcId="{D7F336F2-75FA-4094-BC5F-A01C18C35380}" destId="{E71C8197-689A-4640-9DEA-CFEEF5597A52}" srcOrd="0" destOrd="0" presId="urn:microsoft.com/office/officeart/2005/8/layout/cycle5"/>
    <dgm:cxn modelId="{4FE38966-F07E-4546-B664-5A91502C20D8}" type="presParOf" srcId="{E71C8197-689A-4640-9DEA-CFEEF5597A52}" destId="{51D5A4E6-2C3B-40F3-B8B7-C37E4A32CFD1}" srcOrd="0" destOrd="0" presId="urn:microsoft.com/office/officeart/2005/8/layout/cycle5"/>
    <dgm:cxn modelId="{CF0C131D-73F7-4A9B-A951-199500D7C977}" type="presParOf" srcId="{E71C8197-689A-4640-9DEA-CFEEF5597A52}" destId="{D8280106-68C0-4C99-B8BD-70F56BC46826}" srcOrd="1" destOrd="0" presId="urn:microsoft.com/office/officeart/2005/8/layout/cycle5"/>
    <dgm:cxn modelId="{ACC976CA-1B43-4F4C-B508-39F7EE90940C}" type="presParOf" srcId="{E71C8197-689A-4640-9DEA-CFEEF5597A52}" destId="{E00AB51E-A877-4332-91AD-A229ADF9AFC4}" srcOrd="2" destOrd="0" presId="urn:microsoft.com/office/officeart/2005/8/layout/cycle5"/>
    <dgm:cxn modelId="{9DB7DEDF-337A-48D4-87F0-B62C69B18D94}" type="presParOf" srcId="{E71C8197-689A-4640-9DEA-CFEEF5597A52}" destId="{C532907D-771A-40B0-A0DE-A5FB60B27AE4}" srcOrd="3" destOrd="0" presId="urn:microsoft.com/office/officeart/2005/8/layout/cycle5"/>
    <dgm:cxn modelId="{B9B09DB7-69BD-4E9E-BD8F-78AC0CC770BF}" type="presParOf" srcId="{E71C8197-689A-4640-9DEA-CFEEF5597A52}" destId="{CC348B9E-8F82-4562-9A00-0A7514D2F9F2}" srcOrd="4" destOrd="0" presId="urn:microsoft.com/office/officeart/2005/8/layout/cycle5"/>
    <dgm:cxn modelId="{43901378-474B-4797-9884-16F61D326EFD}" type="presParOf" srcId="{E71C8197-689A-4640-9DEA-CFEEF5597A52}" destId="{88161546-94EC-4A1B-B4B0-5E9D57B63120}" srcOrd="5" destOrd="0" presId="urn:microsoft.com/office/officeart/2005/8/layout/cycle5"/>
    <dgm:cxn modelId="{4AAD4163-1F3B-4756-837E-3DBCC4649F6D}" type="presParOf" srcId="{E71C8197-689A-4640-9DEA-CFEEF5597A52}" destId="{F11DE916-279A-4D25-A49E-FC6B18F0DA8D}" srcOrd="6" destOrd="0" presId="urn:microsoft.com/office/officeart/2005/8/layout/cycle5"/>
    <dgm:cxn modelId="{47F1B418-33BA-4981-8378-A5D7DF157530}" type="presParOf" srcId="{E71C8197-689A-4640-9DEA-CFEEF5597A52}" destId="{A3609D71-9091-4B2C-8425-0EB6BC00F9F4}" srcOrd="7" destOrd="0" presId="urn:microsoft.com/office/officeart/2005/8/layout/cycle5"/>
    <dgm:cxn modelId="{2F5210D3-C026-4563-A76B-FB6C2E869F6A}" type="presParOf" srcId="{E71C8197-689A-4640-9DEA-CFEEF5597A52}" destId="{8CC84275-D916-480E-86C3-D0EF595E917B}" srcOrd="8" destOrd="0" presId="urn:microsoft.com/office/officeart/2005/8/layout/cycle5"/>
    <dgm:cxn modelId="{B833D972-23B6-42C3-B5BB-FD6B2E326EE5}" type="presParOf" srcId="{E71C8197-689A-4640-9DEA-CFEEF5597A52}" destId="{00691A38-A14B-4244-BAA1-AD12C10DC2D6}" srcOrd="9" destOrd="0" presId="urn:microsoft.com/office/officeart/2005/8/layout/cycle5"/>
    <dgm:cxn modelId="{8EBB3F2A-7C43-4319-8436-B6390B116F09}" type="presParOf" srcId="{E71C8197-689A-4640-9DEA-CFEEF5597A52}" destId="{B1B06293-9BE3-4F99-BE1F-9023D101533E}" srcOrd="10" destOrd="0" presId="urn:microsoft.com/office/officeart/2005/8/layout/cycle5"/>
    <dgm:cxn modelId="{0840A469-B254-4EC5-81F2-264428D74B4C}" type="presParOf" srcId="{E71C8197-689A-4640-9DEA-CFEEF5597A52}" destId="{BB2730C7-2D16-491A-8FDB-FEFEFC7D5E56}" srcOrd="11" destOrd="0" presId="urn:microsoft.com/office/officeart/2005/8/layout/cycle5"/>
    <dgm:cxn modelId="{8F32256A-8051-49C1-B8EF-C006D6B160B7}" type="presParOf" srcId="{E71C8197-689A-4640-9DEA-CFEEF5597A52}" destId="{A95ECAD6-FFCB-4683-B96B-FC14A5994A15}" srcOrd="12" destOrd="0" presId="urn:microsoft.com/office/officeart/2005/8/layout/cycle5"/>
    <dgm:cxn modelId="{12FDB9AB-5A12-4D09-A9BB-ADC56261E1EA}" type="presParOf" srcId="{E71C8197-689A-4640-9DEA-CFEEF5597A52}" destId="{1F27955C-157D-45B0-B61B-01E9281CB65D}" srcOrd="13" destOrd="0" presId="urn:microsoft.com/office/officeart/2005/8/layout/cycle5"/>
    <dgm:cxn modelId="{2966900E-4BED-48C3-87D2-9924B914A790}" type="presParOf" srcId="{E71C8197-689A-4640-9DEA-CFEEF5597A52}" destId="{F70D36D1-26FF-4634-81C5-E7C8566B782A}" srcOrd="14" destOrd="0" presId="urn:microsoft.com/office/officeart/2005/8/layout/cycle5"/>
    <dgm:cxn modelId="{43BA8E06-07CE-4EFF-86E0-8591398761AE}" type="presParOf" srcId="{E71C8197-689A-4640-9DEA-CFEEF5597A52}" destId="{EECBD26C-F3A5-408A-864F-E1CF8961E41D}" srcOrd="15" destOrd="0" presId="urn:microsoft.com/office/officeart/2005/8/layout/cycle5"/>
    <dgm:cxn modelId="{473F3F9F-F8D8-4BBC-B22A-EA5420BC42A7}" type="presParOf" srcId="{E71C8197-689A-4640-9DEA-CFEEF5597A52}" destId="{0FBA8637-72E4-4513-B43A-303F26F2A8BF}" srcOrd="16" destOrd="0" presId="urn:microsoft.com/office/officeart/2005/8/layout/cycle5"/>
    <dgm:cxn modelId="{C1BDB990-C0FC-41D3-8AA4-F9795A5D3CB2}" type="presParOf" srcId="{E71C8197-689A-4640-9DEA-CFEEF5597A52}" destId="{0DB5F114-B33C-4C44-AE60-22F1C744B78B}" srcOrd="17" destOrd="0" presId="urn:microsoft.com/office/officeart/2005/8/layout/cycle5"/>
    <dgm:cxn modelId="{8FFAD03F-6467-455E-B049-9DDCAF0ECAB1}" type="presParOf" srcId="{E71C8197-689A-4640-9DEA-CFEEF5597A52}" destId="{03ED20C2-7B04-42E3-8645-6312F0F6D63A}" srcOrd="18" destOrd="0" presId="urn:microsoft.com/office/officeart/2005/8/layout/cycle5"/>
    <dgm:cxn modelId="{6A709829-B48A-4F71-96F7-6D22CE658103}" type="presParOf" srcId="{E71C8197-689A-4640-9DEA-CFEEF5597A52}" destId="{EB0BBEA9-517C-47E3-8BAB-9DECB97BBC3E}" srcOrd="19" destOrd="0" presId="urn:microsoft.com/office/officeart/2005/8/layout/cycle5"/>
    <dgm:cxn modelId="{8952BCB0-E3B7-44CF-861A-F1F32988A49D}" type="presParOf" srcId="{E71C8197-689A-4640-9DEA-CFEEF5597A52}" destId="{FC4E9C91-89B8-435C-820C-719CA63C1432}" srcOrd="2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7CEA97C-F418-44CB-B536-54FC0125D743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18DF1127-37AE-4842-B206-81B3A5EF3B7F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Исполнительный орган</a:t>
          </a:r>
        </a:p>
      </dgm:t>
    </dgm:pt>
    <dgm:pt modelId="{E1B9A383-E144-46CA-9073-718B1B1C1992}" type="parTrans" cxnId="{83A2460A-9445-4057-B014-F1C0FCF8A0B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B13F27-296E-4489-B097-79DC1A0DFAF2}" type="sibTrans" cxnId="{83A2460A-9445-4057-B014-F1C0FCF8A0B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8CB7C5-4BDD-4828-954E-2A2D119B1457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Общее собрание участников</a:t>
          </a:r>
        </a:p>
      </dgm:t>
    </dgm:pt>
    <dgm:pt modelId="{5B904C2A-1F9B-4152-A37C-9D2A1186B4F5}" type="parTrans" cxnId="{1E59EC49-7322-4542-AA78-08A4838BD1D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3A2991-2E1F-44B9-A042-527F90F712A0}" type="sibTrans" cxnId="{1E59EC49-7322-4542-AA78-08A4838BD1D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D3F6D4-0326-4F78-B6A7-78B7A5F15DEC}" type="pres">
      <dgm:prSet presAssocID="{E7CEA97C-F418-44CB-B536-54FC0125D743}" presName="Name0" presStyleCnt="0">
        <dgm:presLayoutVars>
          <dgm:dir/>
          <dgm:animLvl val="lvl"/>
          <dgm:resizeHandles val="exact"/>
        </dgm:presLayoutVars>
      </dgm:prSet>
      <dgm:spPr/>
    </dgm:pt>
    <dgm:pt modelId="{8E44A6DA-DFEB-408E-8F9D-600B621A13F2}" type="pres">
      <dgm:prSet presAssocID="{18DF1127-37AE-4842-B206-81B3A5EF3B7F}" presName="Name8" presStyleCnt="0"/>
      <dgm:spPr/>
    </dgm:pt>
    <dgm:pt modelId="{6FF66B40-CFE4-4355-BD3E-D5FE711C0C52}" type="pres">
      <dgm:prSet presAssocID="{18DF1127-37AE-4842-B206-81B3A5EF3B7F}" presName="level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3A287-C98E-494E-9E48-5096787508C8}" type="pres">
      <dgm:prSet presAssocID="{18DF1127-37AE-4842-B206-81B3A5EF3B7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E568E6-701E-4613-9413-643099F1D933}" type="pres">
      <dgm:prSet presAssocID="{DD8CB7C5-4BDD-4828-954E-2A2D119B1457}" presName="Name8" presStyleCnt="0"/>
      <dgm:spPr/>
    </dgm:pt>
    <dgm:pt modelId="{50370925-0147-4015-B27B-DF37687C4097}" type="pres">
      <dgm:prSet presAssocID="{DD8CB7C5-4BDD-4828-954E-2A2D119B1457}" presName="level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A9F752-7981-4C95-93DE-12AFECB268B5}" type="pres">
      <dgm:prSet presAssocID="{DD8CB7C5-4BDD-4828-954E-2A2D119B145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C09FD0-997A-4808-8D2B-FBDE33B5C35A}" type="presOf" srcId="{18DF1127-37AE-4842-B206-81B3A5EF3B7F}" destId="{A393A287-C98E-494E-9E48-5096787508C8}" srcOrd="1" destOrd="0" presId="urn:microsoft.com/office/officeart/2005/8/layout/pyramid1"/>
    <dgm:cxn modelId="{1E59EC49-7322-4542-AA78-08A4838BD1DF}" srcId="{E7CEA97C-F418-44CB-B536-54FC0125D743}" destId="{DD8CB7C5-4BDD-4828-954E-2A2D119B1457}" srcOrd="1" destOrd="0" parTransId="{5B904C2A-1F9B-4152-A37C-9D2A1186B4F5}" sibTransId="{FC3A2991-2E1F-44B9-A042-527F90F712A0}"/>
    <dgm:cxn modelId="{83A2460A-9445-4057-B014-F1C0FCF8A0B4}" srcId="{E7CEA97C-F418-44CB-B536-54FC0125D743}" destId="{18DF1127-37AE-4842-B206-81B3A5EF3B7F}" srcOrd="0" destOrd="0" parTransId="{E1B9A383-E144-46CA-9073-718B1B1C1992}" sibTransId="{11B13F27-296E-4489-B097-79DC1A0DFAF2}"/>
    <dgm:cxn modelId="{0038EE05-ADC8-4596-B1A3-EE3A7490E052}" type="presOf" srcId="{18DF1127-37AE-4842-B206-81B3A5EF3B7F}" destId="{6FF66B40-CFE4-4355-BD3E-D5FE711C0C52}" srcOrd="0" destOrd="0" presId="urn:microsoft.com/office/officeart/2005/8/layout/pyramid1"/>
    <dgm:cxn modelId="{C2E6C2B4-4106-4A19-8670-7E464D547565}" type="presOf" srcId="{DD8CB7C5-4BDD-4828-954E-2A2D119B1457}" destId="{50370925-0147-4015-B27B-DF37687C4097}" srcOrd="0" destOrd="0" presId="urn:microsoft.com/office/officeart/2005/8/layout/pyramid1"/>
    <dgm:cxn modelId="{D7DD3080-86B0-421C-AAB3-A0C8A056773F}" type="presOf" srcId="{DD8CB7C5-4BDD-4828-954E-2A2D119B1457}" destId="{4AA9F752-7981-4C95-93DE-12AFECB268B5}" srcOrd="1" destOrd="0" presId="urn:microsoft.com/office/officeart/2005/8/layout/pyramid1"/>
    <dgm:cxn modelId="{24309F96-3080-4439-A03F-9335DAA6BD97}" type="presOf" srcId="{E7CEA97C-F418-44CB-B536-54FC0125D743}" destId="{16D3F6D4-0326-4F78-B6A7-78B7A5F15DEC}" srcOrd="0" destOrd="0" presId="urn:microsoft.com/office/officeart/2005/8/layout/pyramid1"/>
    <dgm:cxn modelId="{CEE354A8-202D-4A3A-949B-F0A00E2DFF26}" type="presParOf" srcId="{16D3F6D4-0326-4F78-B6A7-78B7A5F15DEC}" destId="{8E44A6DA-DFEB-408E-8F9D-600B621A13F2}" srcOrd="0" destOrd="0" presId="urn:microsoft.com/office/officeart/2005/8/layout/pyramid1"/>
    <dgm:cxn modelId="{A8ECAE30-674E-49DD-AB6F-AF6175C76EFF}" type="presParOf" srcId="{8E44A6DA-DFEB-408E-8F9D-600B621A13F2}" destId="{6FF66B40-CFE4-4355-BD3E-D5FE711C0C52}" srcOrd="0" destOrd="0" presId="urn:microsoft.com/office/officeart/2005/8/layout/pyramid1"/>
    <dgm:cxn modelId="{FDA8EEB7-A20A-4F7D-974F-C0E8B4BC18A1}" type="presParOf" srcId="{8E44A6DA-DFEB-408E-8F9D-600B621A13F2}" destId="{A393A287-C98E-494E-9E48-5096787508C8}" srcOrd="1" destOrd="0" presId="urn:microsoft.com/office/officeart/2005/8/layout/pyramid1"/>
    <dgm:cxn modelId="{05CC6A88-68A0-4E66-857F-3341D456503A}" type="presParOf" srcId="{16D3F6D4-0326-4F78-B6A7-78B7A5F15DEC}" destId="{79E568E6-701E-4613-9413-643099F1D933}" srcOrd="1" destOrd="0" presId="urn:microsoft.com/office/officeart/2005/8/layout/pyramid1"/>
    <dgm:cxn modelId="{2B6030C9-A573-40E4-A33F-E59A26209937}" type="presParOf" srcId="{79E568E6-701E-4613-9413-643099F1D933}" destId="{50370925-0147-4015-B27B-DF37687C4097}" srcOrd="0" destOrd="0" presId="urn:microsoft.com/office/officeart/2005/8/layout/pyramid1"/>
    <dgm:cxn modelId="{7AA084C5-C1BE-4139-BB19-B934250168BB}" type="presParOf" srcId="{79E568E6-701E-4613-9413-643099F1D933}" destId="{4AA9F752-7981-4C95-93DE-12AFECB268B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2212FE8-C5E2-472E-9446-5F1F0DC54BB5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5EDCFD2-738D-440F-ABA9-56CB2E50D030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общества</a:t>
          </a:r>
        </a:p>
      </dgm:t>
    </dgm:pt>
    <dgm:pt modelId="{1FE534B0-D0F5-4FC9-9B91-896826F5AB2D}" type="parTrans" cxnId="{DDA4FDFE-29B6-4115-9243-136CC42FD5A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0C4B56-ECB1-4CEE-90E4-C41512A07FDA}" type="sibTrans" cxnId="{DDA4FDFE-29B6-4115-9243-136CC42FD5A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EE6285-10CA-4261-87E1-86626359371C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Производственные кооперативы</a:t>
          </a:r>
        </a:p>
      </dgm:t>
    </dgm:pt>
    <dgm:pt modelId="{258C8E36-4BD8-433D-9EA8-3416BBB4C08C}" type="parTrans" cxnId="{CEEA9217-0938-4538-B6EE-9ABFEEE5E31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5D8D06-85E5-43C8-B9CF-BB07D0991586}" type="sibTrans" cxnId="{CEEA9217-0938-4538-B6EE-9ABFEEE5E31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5CA1B9-5F4C-4609-87EF-0AD89F5AE0EB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товарищества</a:t>
          </a:r>
        </a:p>
      </dgm:t>
    </dgm:pt>
    <dgm:pt modelId="{03E74E34-C019-40A4-A3EA-83F4B77A7298}" type="parTrans" cxnId="{B2EB64BD-9C24-403D-856F-825F4BEF1AC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30BD3A-93FE-4EDD-9F94-C203FA6EC26C}" type="sibTrans" cxnId="{B2EB64BD-9C24-403D-856F-825F4BEF1AC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80AFEB-7766-4BA7-83B6-D93EDBFDB857}" type="pres">
      <dgm:prSet presAssocID="{12212FE8-C5E2-472E-9446-5F1F0DC54BB5}" presName="compositeShape" presStyleCnt="0">
        <dgm:presLayoutVars>
          <dgm:chMax val="7"/>
          <dgm:dir/>
          <dgm:resizeHandles val="exact"/>
        </dgm:presLayoutVars>
      </dgm:prSet>
      <dgm:spPr/>
    </dgm:pt>
    <dgm:pt modelId="{1DCB5922-7E77-485B-B702-5CE796DAD1F3}" type="pres">
      <dgm:prSet presAssocID="{12212FE8-C5E2-472E-9446-5F1F0DC54BB5}" presName="wedge1" presStyleLbl="node1" presStyleIdx="0" presStyleCnt="3"/>
      <dgm:spPr/>
      <dgm:t>
        <a:bodyPr/>
        <a:lstStyle/>
        <a:p>
          <a:endParaRPr lang="ru-RU"/>
        </a:p>
      </dgm:t>
    </dgm:pt>
    <dgm:pt modelId="{5B9E2559-AFDD-40BE-9671-3D18F3BBC760}" type="pres">
      <dgm:prSet presAssocID="{12212FE8-C5E2-472E-9446-5F1F0DC54BB5}" presName="dummy1a" presStyleCnt="0"/>
      <dgm:spPr/>
    </dgm:pt>
    <dgm:pt modelId="{16396F3C-8FDF-4B3C-97C5-B38A4863DDE5}" type="pres">
      <dgm:prSet presAssocID="{12212FE8-C5E2-472E-9446-5F1F0DC54BB5}" presName="dummy1b" presStyleCnt="0"/>
      <dgm:spPr/>
    </dgm:pt>
    <dgm:pt modelId="{98F65143-A9D2-47E0-B181-169283F03272}" type="pres">
      <dgm:prSet presAssocID="{12212FE8-C5E2-472E-9446-5F1F0DC54BB5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F69D86-4A9F-49EB-91D5-32AD92287C19}" type="pres">
      <dgm:prSet presAssocID="{12212FE8-C5E2-472E-9446-5F1F0DC54BB5}" presName="wedge2" presStyleLbl="node1" presStyleIdx="1" presStyleCnt="3"/>
      <dgm:spPr/>
      <dgm:t>
        <a:bodyPr/>
        <a:lstStyle/>
        <a:p>
          <a:endParaRPr lang="ru-RU"/>
        </a:p>
      </dgm:t>
    </dgm:pt>
    <dgm:pt modelId="{FD58E688-82C0-4CF7-B4D3-7DC5C7A78516}" type="pres">
      <dgm:prSet presAssocID="{12212FE8-C5E2-472E-9446-5F1F0DC54BB5}" presName="dummy2a" presStyleCnt="0"/>
      <dgm:spPr/>
    </dgm:pt>
    <dgm:pt modelId="{471DE4E4-7193-4D4A-8AA3-4962FB3377E3}" type="pres">
      <dgm:prSet presAssocID="{12212FE8-C5E2-472E-9446-5F1F0DC54BB5}" presName="dummy2b" presStyleCnt="0"/>
      <dgm:spPr/>
    </dgm:pt>
    <dgm:pt modelId="{72A1AF38-2ABC-49F4-8039-A83B5A85A63D}" type="pres">
      <dgm:prSet presAssocID="{12212FE8-C5E2-472E-9446-5F1F0DC54BB5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696112-82B3-415B-A547-060531F25D4E}" type="pres">
      <dgm:prSet presAssocID="{12212FE8-C5E2-472E-9446-5F1F0DC54BB5}" presName="wedge3" presStyleLbl="node1" presStyleIdx="2" presStyleCnt="3"/>
      <dgm:spPr/>
      <dgm:t>
        <a:bodyPr/>
        <a:lstStyle/>
        <a:p>
          <a:endParaRPr lang="ru-RU"/>
        </a:p>
      </dgm:t>
    </dgm:pt>
    <dgm:pt modelId="{1C700645-EFA3-4D92-9349-B55385A9F6BC}" type="pres">
      <dgm:prSet presAssocID="{12212FE8-C5E2-472E-9446-5F1F0DC54BB5}" presName="dummy3a" presStyleCnt="0"/>
      <dgm:spPr/>
    </dgm:pt>
    <dgm:pt modelId="{8278916B-4E65-4E09-8E45-31343318BF13}" type="pres">
      <dgm:prSet presAssocID="{12212FE8-C5E2-472E-9446-5F1F0DC54BB5}" presName="dummy3b" presStyleCnt="0"/>
      <dgm:spPr/>
    </dgm:pt>
    <dgm:pt modelId="{4B7D87EA-5132-450E-B430-44706BC9EAA6}" type="pres">
      <dgm:prSet presAssocID="{12212FE8-C5E2-472E-9446-5F1F0DC54BB5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CE0C8D-DEF3-422D-825D-79025108943E}" type="pres">
      <dgm:prSet presAssocID="{250C4B56-ECB1-4CEE-90E4-C41512A07FDA}" presName="arrowWedge1" presStyleLbl="fgSibTrans2D1" presStyleIdx="0" presStyleCnt="3"/>
      <dgm:spPr/>
    </dgm:pt>
    <dgm:pt modelId="{DF723459-B047-4DB6-A4DB-E0F485272DBA}" type="pres">
      <dgm:prSet presAssocID="{A05D8D06-85E5-43C8-B9CF-BB07D0991586}" presName="arrowWedge2" presStyleLbl="fgSibTrans2D1" presStyleIdx="1" presStyleCnt="3"/>
      <dgm:spPr/>
    </dgm:pt>
    <dgm:pt modelId="{7DB2C540-513F-451C-A711-C0D3C603C26B}" type="pres">
      <dgm:prSet presAssocID="{7530BD3A-93FE-4EDD-9F94-C203FA6EC26C}" presName="arrowWedge3" presStyleLbl="fgSibTrans2D1" presStyleIdx="2" presStyleCnt="3"/>
      <dgm:spPr/>
    </dgm:pt>
  </dgm:ptLst>
  <dgm:cxnLst>
    <dgm:cxn modelId="{CEEA9217-0938-4538-B6EE-9ABFEEE5E31F}" srcId="{12212FE8-C5E2-472E-9446-5F1F0DC54BB5}" destId="{AAEE6285-10CA-4261-87E1-86626359371C}" srcOrd="1" destOrd="0" parTransId="{258C8E36-4BD8-433D-9EA8-3416BBB4C08C}" sibTransId="{A05D8D06-85E5-43C8-B9CF-BB07D0991586}"/>
    <dgm:cxn modelId="{8D998FFD-330D-4A5A-93EE-CEC440CDAE11}" type="presOf" srcId="{255CA1B9-5F4C-4609-87EF-0AD89F5AE0EB}" destId="{4B7D87EA-5132-450E-B430-44706BC9EAA6}" srcOrd="1" destOrd="0" presId="urn:microsoft.com/office/officeart/2005/8/layout/cycle8"/>
    <dgm:cxn modelId="{DDA4FDFE-29B6-4115-9243-136CC42FD5A0}" srcId="{12212FE8-C5E2-472E-9446-5F1F0DC54BB5}" destId="{15EDCFD2-738D-440F-ABA9-56CB2E50D030}" srcOrd="0" destOrd="0" parTransId="{1FE534B0-D0F5-4FC9-9B91-896826F5AB2D}" sibTransId="{250C4B56-ECB1-4CEE-90E4-C41512A07FDA}"/>
    <dgm:cxn modelId="{C2936593-DE1A-45BD-BA6E-2248ECD942BF}" type="presOf" srcId="{255CA1B9-5F4C-4609-87EF-0AD89F5AE0EB}" destId="{2A696112-82B3-415B-A547-060531F25D4E}" srcOrd="0" destOrd="0" presId="urn:microsoft.com/office/officeart/2005/8/layout/cycle8"/>
    <dgm:cxn modelId="{478269E4-E2BB-4A9E-AC0F-8CD474D65FE1}" type="presOf" srcId="{12212FE8-C5E2-472E-9446-5F1F0DC54BB5}" destId="{9980AFEB-7766-4BA7-83B6-D93EDBFDB857}" srcOrd="0" destOrd="0" presId="urn:microsoft.com/office/officeart/2005/8/layout/cycle8"/>
    <dgm:cxn modelId="{26C5C8E7-CD3F-4FEC-BF0D-C19B5BBD9093}" type="presOf" srcId="{15EDCFD2-738D-440F-ABA9-56CB2E50D030}" destId="{98F65143-A9D2-47E0-B181-169283F03272}" srcOrd="1" destOrd="0" presId="urn:microsoft.com/office/officeart/2005/8/layout/cycle8"/>
    <dgm:cxn modelId="{4D5FC9E2-A3DA-4DAB-9A5C-8BDDF0E00E8F}" type="presOf" srcId="{15EDCFD2-738D-440F-ABA9-56CB2E50D030}" destId="{1DCB5922-7E77-485B-B702-5CE796DAD1F3}" srcOrd="0" destOrd="0" presId="urn:microsoft.com/office/officeart/2005/8/layout/cycle8"/>
    <dgm:cxn modelId="{B2EB64BD-9C24-403D-856F-825F4BEF1AC6}" srcId="{12212FE8-C5E2-472E-9446-5F1F0DC54BB5}" destId="{255CA1B9-5F4C-4609-87EF-0AD89F5AE0EB}" srcOrd="2" destOrd="0" parTransId="{03E74E34-C019-40A4-A3EA-83F4B77A7298}" sibTransId="{7530BD3A-93FE-4EDD-9F94-C203FA6EC26C}"/>
    <dgm:cxn modelId="{F6628467-5DBE-4B86-8EEA-28F390878B70}" type="presOf" srcId="{AAEE6285-10CA-4261-87E1-86626359371C}" destId="{9EF69D86-4A9F-49EB-91D5-32AD92287C19}" srcOrd="0" destOrd="0" presId="urn:microsoft.com/office/officeart/2005/8/layout/cycle8"/>
    <dgm:cxn modelId="{5996963F-1DAC-4EFD-9E09-2EC49CA354A7}" type="presOf" srcId="{AAEE6285-10CA-4261-87E1-86626359371C}" destId="{72A1AF38-2ABC-49F4-8039-A83B5A85A63D}" srcOrd="1" destOrd="0" presId="urn:microsoft.com/office/officeart/2005/8/layout/cycle8"/>
    <dgm:cxn modelId="{4B33042C-92F6-4B39-9E5A-C456BA0E4F45}" type="presParOf" srcId="{9980AFEB-7766-4BA7-83B6-D93EDBFDB857}" destId="{1DCB5922-7E77-485B-B702-5CE796DAD1F3}" srcOrd="0" destOrd="0" presId="urn:microsoft.com/office/officeart/2005/8/layout/cycle8"/>
    <dgm:cxn modelId="{4B825254-F1F0-41AA-877E-7AE7299AE361}" type="presParOf" srcId="{9980AFEB-7766-4BA7-83B6-D93EDBFDB857}" destId="{5B9E2559-AFDD-40BE-9671-3D18F3BBC760}" srcOrd="1" destOrd="0" presId="urn:microsoft.com/office/officeart/2005/8/layout/cycle8"/>
    <dgm:cxn modelId="{4F13D5AB-D26E-4441-99F9-4F714B486250}" type="presParOf" srcId="{9980AFEB-7766-4BA7-83B6-D93EDBFDB857}" destId="{16396F3C-8FDF-4B3C-97C5-B38A4863DDE5}" srcOrd="2" destOrd="0" presId="urn:microsoft.com/office/officeart/2005/8/layout/cycle8"/>
    <dgm:cxn modelId="{AFB9218D-C49F-4F13-89B3-EF3D8C0243C3}" type="presParOf" srcId="{9980AFEB-7766-4BA7-83B6-D93EDBFDB857}" destId="{98F65143-A9D2-47E0-B181-169283F03272}" srcOrd="3" destOrd="0" presId="urn:microsoft.com/office/officeart/2005/8/layout/cycle8"/>
    <dgm:cxn modelId="{016CCDA7-70B0-494E-AB42-0BE24780BD22}" type="presParOf" srcId="{9980AFEB-7766-4BA7-83B6-D93EDBFDB857}" destId="{9EF69D86-4A9F-49EB-91D5-32AD92287C19}" srcOrd="4" destOrd="0" presId="urn:microsoft.com/office/officeart/2005/8/layout/cycle8"/>
    <dgm:cxn modelId="{80F55954-48DE-4571-91D5-0ADD16BC5711}" type="presParOf" srcId="{9980AFEB-7766-4BA7-83B6-D93EDBFDB857}" destId="{FD58E688-82C0-4CF7-B4D3-7DC5C7A78516}" srcOrd="5" destOrd="0" presId="urn:microsoft.com/office/officeart/2005/8/layout/cycle8"/>
    <dgm:cxn modelId="{140E793A-7EF2-41F8-B17E-ACAF2BE22FEF}" type="presParOf" srcId="{9980AFEB-7766-4BA7-83B6-D93EDBFDB857}" destId="{471DE4E4-7193-4D4A-8AA3-4962FB3377E3}" srcOrd="6" destOrd="0" presId="urn:microsoft.com/office/officeart/2005/8/layout/cycle8"/>
    <dgm:cxn modelId="{7101C2DB-0AB1-4E90-8849-E063C742EAA2}" type="presParOf" srcId="{9980AFEB-7766-4BA7-83B6-D93EDBFDB857}" destId="{72A1AF38-2ABC-49F4-8039-A83B5A85A63D}" srcOrd="7" destOrd="0" presId="urn:microsoft.com/office/officeart/2005/8/layout/cycle8"/>
    <dgm:cxn modelId="{B5CCD3AD-5A0B-48A4-BE0E-67E53BB7A759}" type="presParOf" srcId="{9980AFEB-7766-4BA7-83B6-D93EDBFDB857}" destId="{2A696112-82B3-415B-A547-060531F25D4E}" srcOrd="8" destOrd="0" presId="urn:microsoft.com/office/officeart/2005/8/layout/cycle8"/>
    <dgm:cxn modelId="{6099F788-961F-491B-9DE6-C9E998B0E450}" type="presParOf" srcId="{9980AFEB-7766-4BA7-83B6-D93EDBFDB857}" destId="{1C700645-EFA3-4D92-9349-B55385A9F6BC}" srcOrd="9" destOrd="0" presId="urn:microsoft.com/office/officeart/2005/8/layout/cycle8"/>
    <dgm:cxn modelId="{C47F832B-E1CF-4665-947C-9340AACF2BED}" type="presParOf" srcId="{9980AFEB-7766-4BA7-83B6-D93EDBFDB857}" destId="{8278916B-4E65-4E09-8E45-31343318BF13}" srcOrd="10" destOrd="0" presId="urn:microsoft.com/office/officeart/2005/8/layout/cycle8"/>
    <dgm:cxn modelId="{AA43CC25-DDBC-4467-8916-DFF3E4D2724E}" type="presParOf" srcId="{9980AFEB-7766-4BA7-83B6-D93EDBFDB857}" destId="{4B7D87EA-5132-450E-B430-44706BC9EAA6}" srcOrd="11" destOrd="0" presId="urn:microsoft.com/office/officeart/2005/8/layout/cycle8"/>
    <dgm:cxn modelId="{2CBD76D1-0A70-4DD4-89C8-6DC906A77FD4}" type="presParOf" srcId="{9980AFEB-7766-4BA7-83B6-D93EDBFDB857}" destId="{77CE0C8D-DEF3-422D-825D-79025108943E}" srcOrd="12" destOrd="0" presId="urn:microsoft.com/office/officeart/2005/8/layout/cycle8"/>
    <dgm:cxn modelId="{7568557E-AF35-4C2D-8541-B2E70A942FC5}" type="presParOf" srcId="{9980AFEB-7766-4BA7-83B6-D93EDBFDB857}" destId="{DF723459-B047-4DB6-A4DB-E0F485272DBA}" srcOrd="13" destOrd="0" presId="urn:microsoft.com/office/officeart/2005/8/layout/cycle8"/>
    <dgm:cxn modelId="{53895004-43E4-499D-9D57-FF8C80DD9E13}" type="presParOf" srcId="{9980AFEB-7766-4BA7-83B6-D93EDBFDB857}" destId="{7DB2C540-513F-451C-A711-C0D3C603C26B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A43C9-7A1E-4C50-9893-79DD1C0B51C4}">
      <dsp:nvSpPr>
        <dsp:cNvPr id="0" name=""/>
        <dsp:cNvSpPr/>
      </dsp:nvSpPr>
      <dsp:spPr>
        <a:xfrm rot="5400000">
          <a:off x="5232140" y="-2135724"/>
          <a:ext cx="831606" cy="531571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Многосторонний договор о создании, вопрос о вкладах в уставный (складочный) капитал, решение о прекращении корпорации</a:t>
          </a:r>
        </a:p>
      </dsp:txBody>
      <dsp:txXfrm rot="-5400000">
        <a:off x="2990087" y="146925"/>
        <a:ext cx="5275116" cy="750414"/>
      </dsp:txXfrm>
    </dsp:sp>
    <dsp:sp modelId="{6E6DF8B9-7AC7-49FC-942F-27540D896AB0}">
      <dsp:nvSpPr>
        <dsp:cNvPr id="0" name=""/>
        <dsp:cNvSpPr/>
      </dsp:nvSpPr>
      <dsp:spPr>
        <a:xfrm>
          <a:off x="0" y="2377"/>
          <a:ext cx="2990088" cy="1039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 поводу создания корпорации</a:t>
          </a:r>
        </a:p>
      </dsp:txBody>
      <dsp:txXfrm>
        <a:off x="50745" y="53122"/>
        <a:ext cx="2888598" cy="938018"/>
      </dsp:txXfrm>
    </dsp:sp>
    <dsp:sp modelId="{50AC3768-358F-4BE3-8A72-37254F2D681A}">
      <dsp:nvSpPr>
        <dsp:cNvPr id="0" name=""/>
        <dsp:cNvSpPr/>
      </dsp:nvSpPr>
      <dsp:spPr>
        <a:xfrm rot="5400000">
          <a:off x="5232140" y="-1044240"/>
          <a:ext cx="831606" cy="531571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Приобретение или отчуждение корпорацией долей, паев, акций</a:t>
          </a:r>
        </a:p>
      </dsp:txBody>
      <dsp:txXfrm rot="-5400000">
        <a:off x="2990087" y="1238409"/>
        <a:ext cx="5275116" cy="750414"/>
      </dsp:txXfrm>
    </dsp:sp>
    <dsp:sp modelId="{42DF74B2-BB9B-434E-8781-6DB7DC7C2693}">
      <dsp:nvSpPr>
        <dsp:cNvPr id="0" name=""/>
        <dsp:cNvSpPr/>
      </dsp:nvSpPr>
      <dsp:spPr>
        <a:xfrm>
          <a:off x="0" y="1093861"/>
          <a:ext cx="2990088" cy="1039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Между участниками корпорации и корпорацией</a:t>
          </a:r>
        </a:p>
      </dsp:txBody>
      <dsp:txXfrm>
        <a:off x="50745" y="1144606"/>
        <a:ext cx="2888598" cy="938018"/>
      </dsp:txXfrm>
    </dsp:sp>
    <dsp:sp modelId="{49DE69D2-2888-4BB3-86D2-8110DF95CEBC}">
      <dsp:nvSpPr>
        <dsp:cNvPr id="0" name=""/>
        <dsp:cNvSpPr/>
      </dsp:nvSpPr>
      <dsp:spPr>
        <a:xfrm rot="5400000">
          <a:off x="5232140" y="47243"/>
          <a:ext cx="831606" cy="531571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Сделки по отчуждению и приобретению долей, паев, акций между участниками или третьими лицами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Совершение крупных сделок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Сделок с заинтересованностью</a:t>
          </a:r>
        </a:p>
      </dsp:txBody>
      <dsp:txXfrm rot="-5400000">
        <a:off x="2990087" y="2329892"/>
        <a:ext cx="5275116" cy="750414"/>
      </dsp:txXfrm>
    </dsp:sp>
    <dsp:sp modelId="{74B8523E-3865-45A7-8B89-5DBC8F1C30C8}">
      <dsp:nvSpPr>
        <dsp:cNvPr id="0" name=""/>
        <dsp:cNvSpPr/>
      </dsp:nvSpPr>
      <dsp:spPr>
        <a:xfrm>
          <a:off x="0" y="2185345"/>
          <a:ext cx="2990088" cy="1039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Между участниками корпорации через действия корпорации</a:t>
          </a:r>
        </a:p>
      </dsp:txBody>
      <dsp:txXfrm>
        <a:off x="50745" y="2236090"/>
        <a:ext cx="2888598" cy="938018"/>
      </dsp:txXfrm>
    </dsp:sp>
    <dsp:sp modelId="{2EA6852C-A018-49F8-A542-D3240B56A0DF}">
      <dsp:nvSpPr>
        <dsp:cNvPr id="0" name=""/>
        <dsp:cNvSpPr/>
      </dsp:nvSpPr>
      <dsp:spPr>
        <a:xfrm rot="5400000">
          <a:off x="5232140" y="1138728"/>
          <a:ext cx="831606" cy="531571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Корпоративные договоры</a:t>
          </a:r>
        </a:p>
      </dsp:txBody>
      <dsp:txXfrm rot="-5400000">
        <a:off x="2990087" y="3421377"/>
        <a:ext cx="5275116" cy="750414"/>
      </dsp:txXfrm>
    </dsp:sp>
    <dsp:sp modelId="{3BFC528B-C00B-4DFB-A0D0-183E618EB974}">
      <dsp:nvSpPr>
        <dsp:cNvPr id="0" name=""/>
        <dsp:cNvSpPr/>
      </dsp:nvSpPr>
      <dsp:spPr>
        <a:xfrm>
          <a:off x="0" y="3276829"/>
          <a:ext cx="2990088" cy="1039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Между участниками корпорации</a:t>
          </a:r>
        </a:p>
      </dsp:txBody>
      <dsp:txXfrm>
        <a:off x="50745" y="3327574"/>
        <a:ext cx="2888598" cy="938018"/>
      </dsp:txXfrm>
    </dsp:sp>
    <dsp:sp modelId="{0B1FAF5C-2156-407D-8B8D-3D6365854F22}">
      <dsp:nvSpPr>
        <dsp:cNvPr id="0" name=""/>
        <dsp:cNvSpPr/>
      </dsp:nvSpPr>
      <dsp:spPr>
        <a:xfrm rot="5400000">
          <a:off x="5232140" y="2230212"/>
          <a:ext cx="831606" cy="531571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Соглашение об условиях участия в коллегиальных или исполнительных органах корпорации, включающие условие о </a:t>
          </a:r>
          <a:r>
            <a:rPr lang="ru-RU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вознагарждении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990087" y="4512861"/>
        <a:ext cx="5275116" cy="750414"/>
      </dsp:txXfrm>
    </dsp:sp>
    <dsp:sp modelId="{D16C7D69-D663-47F0-B204-FA42E6A4BD5A}">
      <dsp:nvSpPr>
        <dsp:cNvPr id="0" name=""/>
        <dsp:cNvSpPr/>
      </dsp:nvSpPr>
      <dsp:spPr>
        <a:xfrm>
          <a:off x="0" y="4368313"/>
          <a:ext cx="2990088" cy="1039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Между членами органов корпорации и корпорацией</a:t>
          </a:r>
        </a:p>
      </dsp:txBody>
      <dsp:txXfrm>
        <a:off x="50745" y="4419058"/>
        <a:ext cx="2888598" cy="93801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A86E9E-A9EB-4828-BDCC-47DCE01D1ACF}">
      <dsp:nvSpPr>
        <dsp:cNvPr id="0" name=""/>
        <dsp:cNvSpPr/>
      </dsp:nvSpPr>
      <dsp:spPr>
        <a:xfrm>
          <a:off x="685799" y="0"/>
          <a:ext cx="5181600" cy="5181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1916429" y="388620"/>
        <a:ext cx="2720340" cy="880872"/>
      </dsp:txXfrm>
    </dsp:sp>
    <dsp:sp modelId="{491C1570-7528-41C4-9051-0F7DD6895E80}">
      <dsp:nvSpPr>
        <dsp:cNvPr id="0" name=""/>
        <dsp:cNvSpPr/>
      </dsp:nvSpPr>
      <dsp:spPr>
        <a:xfrm>
          <a:off x="1728862" y="2209803"/>
          <a:ext cx="3095474" cy="22593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Корпоративное право</a:t>
          </a:r>
        </a:p>
      </dsp:txBody>
      <dsp:txXfrm>
        <a:off x="2182184" y="2774633"/>
        <a:ext cx="2188831" cy="112966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4DAD00-FCA1-403C-8EC8-DF4D7E6B7642}">
      <dsp:nvSpPr>
        <dsp:cNvPr id="0" name=""/>
        <dsp:cNvSpPr/>
      </dsp:nvSpPr>
      <dsp:spPr>
        <a:xfrm>
          <a:off x="0" y="1684020"/>
          <a:ext cx="8534400" cy="341376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EBC441-2D75-4267-8F56-094032A802A8}">
      <dsp:nvSpPr>
        <dsp:cNvPr id="0" name=""/>
        <dsp:cNvSpPr/>
      </dsp:nvSpPr>
      <dsp:spPr>
        <a:xfrm>
          <a:off x="1024128" y="2281427"/>
          <a:ext cx="2816352" cy="167274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792" rIns="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Наука корпоративного права</a:t>
          </a:r>
        </a:p>
      </dsp:txBody>
      <dsp:txXfrm>
        <a:off x="1024128" y="2281427"/>
        <a:ext cx="2816352" cy="1672742"/>
      </dsp:txXfrm>
    </dsp:sp>
    <dsp:sp modelId="{0468B9C2-F98B-4AA4-A6E1-4B6D0F640500}">
      <dsp:nvSpPr>
        <dsp:cNvPr id="0" name=""/>
        <dsp:cNvSpPr/>
      </dsp:nvSpPr>
      <dsp:spPr>
        <a:xfrm>
          <a:off x="4267200" y="2827629"/>
          <a:ext cx="3328416" cy="167274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792" rIns="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Как учебная дисциплина (учебный курс)</a:t>
          </a:r>
        </a:p>
      </dsp:txBody>
      <dsp:txXfrm>
        <a:off x="4267200" y="2827629"/>
        <a:ext cx="3328416" cy="16727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9E5F73-9933-43B4-ACC3-C188BE397476}">
      <dsp:nvSpPr>
        <dsp:cNvPr id="0" name=""/>
        <dsp:cNvSpPr/>
      </dsp:nvSpPr>
      <dsp:spPr>
        <a:xfrm rot="16200000">
          <a:off x="253" y="580925"/>
          <a:ext cx="2902148" cy="2902148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Корпорация</a:t>
          </a:r>
        </a:p>
      </dsp:txBody>
      <dsp:txXfrm rot="5400000">
        <a:off x="508129" y="1306462"/>
        <a:ext cx="2394272" cy="1451074"/>
      </dsp:txXfrm>
    </dsp:sp>
    <dsp:sp modelId="{67B7600A-3EED-4943-9D92-C62090AD1D6B}">
      <dsp:nvSpPr>
        <dsp:cNvPr id="0" name=""/>
        <dsp:cNvSpPr/>
      </dsp:nvSpPr>
      <dsp:spPr>
        <a:xfrm rot="5400000">
          <a:off x="3193598" y="580925"/>
          <a:ext cx="2902148" cy="2902148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Договорное товарищество</a:t>
          </a:r>
        </a:p>
      </dsp:txBody>
      <dsp:txXfrm rot="-5400000">
        <a:off x="3193598" y="1306462"/>
        <a:ext cx="2394272" cy="14510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E5210F-60C7-48FD-869F-CF3AF1F08066}">
      <dsp:nvSpPr>
        <dsp:cNvPr id="0" name=""/>
        <dsp:cNvSpPr/>
      </dsp:nvSpPr>
      <dsp:spPr>
        <a:xfrm>
          <a:off x="0" y="1621300"/>
          <a:ext cx="8382000" cy="216173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8C5D9-2F0A-4F19-81D4-2A0BB7446F53}">
      <dsp:nvSpPr>
        <dsp:cNvPr id="0" name=""/>
        <dsp:cNvSpPr/>
      </dsp:nvSpPr>
      <dsp:spPr>
        <a:xfrm>
          <a:off x="3775" y="0"/>
          <a:ext cx="1815963" cy="2161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Имуществен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ная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обо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ru-RU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собленность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75" y="0"/>
        <a:ext cx="1815963" cy="2161734"/>
      </dsp:txXfrm>
    </dsp:sp>
    <dsp:sp modelId="{41021DAE-74B0-4A5C-B702-7246E6E5D7B5}">
      <dsp:nvSpPr>
        <dsp:cNvPr id="0" name=""/>
        <dsp:cNvSpPr/>
      </dsp:nvSpPr>
      <dsp:spPr>
        <a:xfrm>
          <a:off x="641540" y="2431951"/>
          <a:ext cx="540433" cy="5404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72AF72-AFDC-4DAD-899D-770E8CCF66A0}">
      <dsp:nvSpPr>
        <dsp:cNvPr id="0" name=""/>
        <dsp:cNvSpPr/>
      </dsp:nvSpPr>
      <dsp:spPr>
        <a:xfrm>
          <a:off x="1910537" y="3242601"/>
          <a:ext cx="1815963" cy="2161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Самостоятельная ответственность по своим долгам</a:t>
          </a:r>
        </a:p>
      </dsp:txBody>
      <dsp:txXfrm>
        <a:off x="1910537" y="3242601"/>
        <a:ext cx="1815963" cy="2161734"/>
      </dsp:txXfrm>
    </dsp:sp>
    <dsp:sp modelId="{1CE2507B-5783-4B56-AF9F-2322DED0CF69}">
      <dsp:nvSpPr>
        <dsp:cNvPr id="0" name=""/>
        <dsp:cNvSpPr/>
      </dsp:nvSpPr>
      <dsp:spPr>
        <a:xfrm>
          <a:off x="2548302" y="2431951"/>
          <a:ext cx="540433" cy="5404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8F6A66-EFB6-4CC1-8FF2-B289F4478545}">
      <dsp:nvSpPr>
        <dsp:cNvPr id="0" name=""/>
        <dsp:cNvSpPr/>
      </dsp:nvSpPr>
      <dsp:spPr>
        <a:xfrm>
          <a:off x="3817299" y="0"/>
          <a:ext cx="1815963" cy="2161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ЮЛ вступать в правоотношения со своими участниками</a:t>
          </a:r>
        </a:p>
      </dsp:txBody>
      <dsp:txXfrm>
        <a:off x="3817299" y="0"/>
        <a:ext cx="1815963" cy="2161734"/>
      </dsp:txXfrm>
    </dsp:sp>
    <dsp:sp modelId="{701C7AFC-2334-46D8-8194-E463E6C2F695}">
      <dsp:nvSpPr>
        <dsp:cNvPr id="0" name=""/>
        <dsp:cNvSpPr/>
      </dsp:nvSpPr>
      <dsp:spPr>
        <a:xfrm>
          <a:off x="4455064" y="2431951"/>
          <a:ext cx="540433" cy="5404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15DA67-26F2-42AA-927E-ED7E174D1BAA}">
      <dsp:nvSpPr>
        <dsp:cNvPr id="0" name=""/>
        <dsp:cNvSpPr/>
      </dsp:nvSpPr>
      <dsp:spPr>
        <a:xfrm>
          <a:off x="5724060" y="3242601"/>
          <a:ext cx="1815963" cy="2161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Право выступать в суде в качестве истца или ответчика</a:t>
          </a:r>
        </a:p>
      </dsp:txBody>
      <dsp:txXfrm>
        <a:off x="5724060" y="3242601"/>
        <a:ext cx="1815963" cy="2161734"/>
      </dsp:txXfrm>
    </dsp:sp>
    <dsp:sp modelId="{C2D02C4F-AC06-4740-88AE-3B3F9BFDC2BF}">
      <dsp:nvSpPr>
        <dsp:cNvPr id="0" name=""/>
        <dsp:cNvSpPr/>
      </dsp:nvSpPr>
      <dsp:spPr>
        <a:xfrm>
          <a:off x="6361825" y="2431951"/>
          <a:ext cx="540433" cy="5404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C92C82-0DC8-420A-8769-2BA1D7D40799}">
      <dsp:nvSpPr>
        <dsp:cNvPr id="0" name=""/>
        <dsp:cNvSpPr/>
      </dsp:nvSpPr>
      <dsp:spPr>
        <a:xfrm>
          <a:off x="237871" y="0"/>
          <a:ext cx="3196008" cy="7990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Корпорация</a:t>
          </a:r>
        </a:p>
      </dsp:txBody>
      <dsp:txXfrm>
        <a:off x="261273" y="23402"/>
        <a:ext cx="3149204" cy="752198"/>
      </dsp:txXfrm>
    </dsp:sp>
    <dsp:sp modelId="{F42146E9-BAB7-4CFC-8277-454E16473868}">
      <dsp:nvSpPr>
        <dsp:cNvPr id="0" name=""/>
        <dsp:cNvSpPr/>
      </dsp:nvSpPr>
      <dsp:spPr>
        <a:xfrm rot="5400000">
          <a:off x="1765962" y="868914"/>
          <a:ext cx="139825" cy="13982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E8286C-A6D7-4096-95EF-FE0A5AC96FE5}">
      <dsp:nvSpPr>
        <dsp:cNvPr id="0" name=""/>
        <dsp:cNvSpPr/>
      </dsp:nvSpPr>
      <dsp:spPr>
        <a:xfrm>
          <a:off x="237871" y="1078652"/>
          <a:ext cx="3196008" cy="79900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Членство нескольких ФЛ или ЮЛ</a:t>
          </a:r>
        </a:p>
      </dsp:txBody>
      <dsp:txXfrm>
        <a:off x="261273" y="1102054"/>
        <a:ext cx="3149204" cy="752198"/>
      </dsp:txXfrm>
    </dsp:sp>
    <dsp:sp modelId="{4F9F5C98-43B2-4026-BDFB-3DEB3555F5AE}">
      <dsp:nvSpPr>
        <dsp:cNvPr id="0" name=""/>
        <dsp:cNvSpPr/>
      </dsp:nvSpPr>
      <dsp:spPr>
        <a:xfrm rot="5400000">
          <a:off x="1765962" y="1947567"/>
          <a:ext cx="139825" cy="13982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588322-0DA8-4A14-A77A-890C33993845}">
      <dsp:nvSpPr>
        <dsp:cNvPr id="0" name=""/>
        <dsp:cNvSpPr/>
      </dsp:nvSpPr>
      <dsp:spPr>
        <a:xfrm>
          <a:off x="237871" y="2157305"/>
          <a:ext cx="3196008" cy="79900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Получают выгоду от деятельности ЮЛ</a:t>
          </a:r>
        </a:p>
      </dsp:txBody>
      <dsp:txXfrm>
        <a:off x="261273" y="2180707"/>
        <a:ext cx="3149204" cy="752198"/>
      </dsp:txXfrm>
    </dsp:sp>
    <dsp:sp modelId="{0E50753B-7DC2-472E-BCF3-4180A49B0D87}">
      <dsp:nvSpPr>
        <dsp:cNvPr id="0" name=""/>
        <dsp:cNvSpPr/>
      </dsp:nvSpPr>
      <dsp:spPr>
        <a:xfrm rot="5400000">
          <a:off x="1765962" y="3026220"/>
          <a:ext cx="139825" cy="13982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AAD369-5D91-43E3-840F-454AA36348DF}">
      <dsp:nvSpPr>
        <dsp:cNvPr id="0" name=""/>
        <dsp:cNvSpPr/>
      </dsp:nvSpPr>
      <dsp:spPr>
        <a:xfrm>
          <a:off x="237871" y="3235958"/>
          <a:ext cx="3196008" cy="79900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Круг участников определен заранее</a:t>
          </a:r>
        </a:p>
      </dsp:txBody>
      <dsp:txXfrm>
        <a:off x="261273" y="3259360"/>
        <a:ext cx="3149204" cy="752198"/>
      </dsp:txXfrm>
    </dsp:sp>
    <dsp:sp modelId="{E51242AA-F1E4-4E00-8637-C60276A6994A}">
      <dsp:nvSpPr>
        <dsp:cNvPr id="0" name=""/>
        <dsp:cNvSpPr/>
      </dsp:nvSpPr>
      <dsp:spPr>
        <a:xfrm rot="5400000">
          <a:off x="1765962" y="4104872"/>
          <a:ext cx="139825" cy="13982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02E302-433A-4DC8-8FE5-CFCDEBACE265}">
      <dsp:nvSpPr>
        <dsp:cNvPr id="0" name=""/>
        <dsp:cNvSpPr/>
      </dsp:nvSpPr>
      <dsp:spPr>
        <a:xfrm>
          <a:off x="237871" y="4314610"/>
          <a:ext cx="3196008" cy="79900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Органы формируются участниками</a:t>
          </a:r>
        </a:p>
      </dsp:txBody>
      <dsp:txXfrm>
        <a:off x="261273" y="4338012"/>
        <a:ext cx="3149204" cy="752198"/>
      </dsp:txXfrm>
    </dsp:sp>
    <dsp:sp modelId="{1EF68365-7411-461A-BBA3-778663F101C0}">
      <dsp:nvSpPr>
        <dsp:cNvPr id="0" name=""/>
        <dsp:cNvSpPr/>
      </dsp:nvSpPr>
      <dsp:spPr>
        <a:xfrm>
          <a:off x="3881320" y="0"/>
          <a:ext cx="3196008" cy="7990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Учреждение</a:t>
          </a:r>
        </a:p>
      </dsp:txBody>
      <dsp:txXfrm>
        <a:off x="3904722" y="23402"/>
        <a:ext cx="3149204" cy="752198"/>
      </dsp:txXfrm>
    </dsp:sp>
    <dsp:sp modelId="{FA2F8C42-849A-4B2B-8AF2-8EA0B107BCA7}">
      <dsp:nvSpPr>
        <dsp:cNvPr id="0" name=""/>
        <dsp:cNvSpPr/>
      </dsp:nvSpPr>
      <dsp:spPr>
        <a:xfrm rot="5400000">
          <a:off x="5409411" y="868914"/>
          <a:ext cx="139825" cy="13982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D5699D-B4FB-425A-95A7-8B88DF4968DB}">
      <dsp:nvSpPr>
        <dsp:cNvPr id="0" name=""/>
        <dsp:cNvSpPr/>
      </dsp:nvSpPr>
      <dsp:spPr>
        <a:xfrm>
          <a:off x="3881320" y="1078652"/>
          <a:ext cx="3196008" cy="79900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 воле одного или нескольких лиц</a:t>
          </a:r>
        </a:p>
      </dsp:txBody>
      <dsp:txXfrm>
        <a:off x="3904722" y="1102054"/>
        <a:ext cx="3149204" cy="752198"/>
      </dsp:txXfrm>
    </dsp:sp>
    <dsp:sp modelId="{B05BFF6F-2DF1-4134-8A3F-703BA25525CE}">
      <dsp:nvSpPr>
        <dsp:cNvPr id="0" name=""/>
        <dsp:cNvSpPr/>
      </dsp:nvSpPr>
      <dsp:spPr>
        <a:xfrm rot="5400000">
          <a:off x="5409411" y="1947567"/>
          <a:ext cx="139825" cy="13982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8B75FD-D797-40A3-BCE4-6CB83F9BAEFD}">
      <dsp:nvSpPr>
        <dsp:cNvPr id="0" name=""/>
        <dsp:cNvSpPr/>
      </dsp:nvSpPr>
      <dsp:spPr>
        <a:xfrm>
          <a:off x="3881320" y="2157305"/>
          <a:ext cx="3196008" cy="79900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Выгодами от деятельности пользуются не учредителя</a:t>
          </a:r>
        </a:p>
      </dsp:txBody>
      <dsp:txXfrm>
        <a:off x="3904722" y="2180707"/>
        <a:ext cx="3149204" cy="752198"/>
      </dsp:txXfrm>
    </dsp:sp>
    <dsp:sp modelId="{92764BBE-D6B2-45C7-8FD3-D38F60DBB344}">
      <dsp:nvSpPr>
        <dsp:cNvPr id="0" name=""/>
        <dsp:cNvSpPr/>
      </dsp:nvSpPr>
      <dsp:spPr>
        <a:xfrm rot="5400000">
          <a:off x="5409411" y="3026220"/>
          <a:ext cx="139825" cy="13982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BC95A-1686-44FE-BE24-CD421F2B0E26}">
      <dsp:nvSpPr>
        <dsp:cNvPr id="0" name=""/>
        <dsp:cNvSpPr/>
      </dsp:nvSpPr>
      <dsp:spPr>
        <a:xfrm>
          <a:off x="3881320" y="3235958"/>
          <a:ext cx="3196008" cy="79900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Круг бенефициаров заранее неизвестен</a:t>
          </a:r>
        </a:p>
      </dsp:txBody>
      <dsp:txXfrm>
        <a:off x="3904722" y="3259360"/>
        <a:ext cx="3149204" cy="752198"/>
      </dsp:txXfrm>
    </dsp:sp>
    <dsp:sp modelId="{A800382C-2F34-4305-BFBC-7BD02ABDE35D}">
      <dsp:nvSpPr>
        <dsp:cNvPr id="0" name=""/>
        <dsp:cNvSpPr/>
      </dsp:nvSpPr>
      <dsp:spPr>
        <a:xfrm rot="5400000">
          <a:off x="5409411" y="4104872"/>
          <a:ext cx="139825" cy="13982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DDFDE1-CF16-4E8F-8E98-481E6D9B6AD4}">
      <dsp:nvSpPr>
        <dsp:cNvPr id="0" name=""/>
        <dsp:cNvSpPr/>
      </dsp:nvSpPr>
      <dsp:spPr>
        <a:xfrm>
          <a:off x="3881320" y="4314610"/>
          <a:ext cx="3196008" cy="79900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Органы назначаются или учредителями, или госорганом</a:t>
          </a:r>
        </a:p>
      </dsp:txBody>
      <dsp:txXfrm>
        <a:off x="3904722" y="4338012"/>
        <a:ext cx="3149204" cy="7521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67C9B-8150-49DD-AA85-366AD64F7E25}">
      <dsp:nvSpPr>
        <dsp:cNvPr id="0" name=""/>
        <dsp:cNvSpPr/>
      </dsp:nvSpPr>
      <dsp:spPr>
        <a:xfrm>
          <a:off x="2187618" y="339470"/>
          <a:ext cx="4224528" cy="4224528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Унитарные организации</a:t>
          </a:r>
        </a:p>
      </dsp:txBody>
      <dsp:txXfrm>
        <a:off x="4484453" y="1118996"/>
        <a:ext cx="1433322" cy="1408176"/>
      </dsp:txXfrm>
    </dsp:sp>
    <dsp:sp modelId="{63234063-6285-45A5-981D-35FF0AC1146F}">
      <dsp:nvSpPr>
        <dsp:cNvPr id="0" name=""/>
        <dsp:cNvSpPr/>
      </dsp:nvSpPr>
      <dsp:spPr>
        <a:xfrm>
          <a:off x="1969853" y="465200"/>
          <a:ext cx="4224528" cy="4224528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Некоммерческая корпоративная организация </a:t>
          </a:r>
        </a:p>
      </dsp:txBody>
      <dsp:txXfrm>
        <a:off x="3126569" y="3130677"/>
        <a:ext cx="1911096" cy="1307591"/>
      </dsp:txXfrm>
    </dsp:sp>
    <dsp:sp modelId="{8403F9DE-9D74-4E5D-A637-840E24DD1427}">
      <dsp:nvSpPr>
        <dsp:cNvPr id="0" name=""/>
        <dsp:cNvSpPr/>
      </dsp:nvSpPr>
      <dsp:spPr>
        <a:xfrm>
          <a:off x="1969853" y="465200"/>
          <a:ext cx="4224528" cy="4224528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Коммерческая корпоративна организация</a:t>
          </a:r>
        </a:p>
      </dsp:txBody>
      <dsp:txXfrm>
        <a:off x="2422481" y="1295018"/>
        <a:ext cx="1433322" cy="14081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5A4E6-2C3B-40F3-B8B7-C37E4A32CFD1}">
      <dsp:nvSpPr>
        <dsp:cNvPr id="0" name=""/>
        <dsp:cNvSpPr/>
      </dsp:nvSpPr>
      <dsp:spPr>
        <a:xfrm>
          <a:off x="3704071" y="230"/>
          <a:ext cx="1202456" cy="781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товарищества</a:t>
          </a:r>
        </a:p>
      </dsp:txBody>
      <dsp:txXfrm>
        <a:off x="3742225" y="38384"/>
        <a:ext cx="1126148" cy="705288"/>
      </dsp:txXfrm>
    </dsp:sp>
    <dsp:sp modelId="{E00AB51E-A877-4332-91AD-A229ADF9AFC4}">
      <dsp:nvSpPr>
        <dsp:cNvPr id="0" name=""/>
        <dsp:cNvSpPr/>
      </dsp:nvSpPr>
      <dsp:spPr>
        <a:xfrm>
          <a:off x="2071101" y="391029"/>
          <a:ext cx="4468396" cy="4468396"/>
        </a:xfrm>
        <a:custGeom>
          <a:avLst/>
          <a:gdLst/>
          <a:ahLst/>
          <a:cxnLst/>
          <a:rect l="0" t="0" r="0" b="0"/>
          <a:pathLst>
            <a:path>
              <a:moveTo>
                <a:pt x="2993507" y="132986"/>
              </a:moveTo>
              <a:arcTo wR="2234198" hR="2234198" stAng="17392091" swAng="7737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32907D-771A-40B0-A0DE-A5FB60B27AE4}">
      <dsp:nvSpPr>
        <dsp:cNvPr id="0" name=""/>
        <dsp:cNvSpPr/>
      </dsp:nvSpPr>
      <dsp:spPr>
        <a:xfrm>
          <a:off x="5450838" y="841429"/>
          <a:ext cx="1202456" cy="781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общества</a:t>
          </a:r>
        </a:p>
      </dsp:txBody>
      <dsp:txXfrm>
        <a:off x="5488992" y="879583"/>
        <a:ext cx="1126148" cy="705288"/>
      </dsp:txXfrm>
    </dsp:sp>
    <dsp:sp modelId="{88161546-94EC-4A1B-B4B0-5E9D57B63120}">
      <dsp:nvSpPr>
        <dsp:cNvPr id="0" name=""/>
        <dsp:cNvSpPr/>
      </dsp:nvSpPr>
      <dsp:spPr>
        <a:xfrm>
          <a:off x="2071101" y="391029"/>
          <a:ext cx="4468396" cy="4468396"/>
        </a:xfrm>
        <a:custGeom>
          <a:avLst/>
          <a:gdLst/>
          <a:ahLst/>
          <a:cxnLst/>
          <a:rect l="0" t="0" r="0" b="0"/>
          <a:pathLst>
            <a:path>
              <a:moveTo>
                <a:pt x="4322227" y="1439353"/>
              </a:moveTo>
              <a:arcTo wR="2234198" hR="2234198" stAng="20349588" swAng="10654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1DE916-279A-4D25-A49E-FC6B18F0DA8D}">
      <dsp:nvSpPr>
        <dsp:cNvPr id="0" name=""/>
        <dsp:cNvSpPr/>
      </dsp:nvSpPr>
      <dsp:spPr>
        <a:xfrm>
          <a:off x="5882253" y="2731585"/>
          <a:ext cx="1202456" cy="781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Производственные потребительские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кооперативы</a:t>
          </a:r>
        </a:p>
      </dsp:txBody>
      <dsp:txXfrm>
        <a:off x="5920407" y="2769739"/>
        <a:ext cx="1126148" cy="705288"/>
      </dsp:txXfrm>
    </dsp:sp>
    <dsp:sp modelId="{8CC84275-D916-480E-86C3-D0EF595E917B}">
      <dsp:nvSpPr>
        <dsp:cNvPr id="0" name=""/>
        <dsp:cNvSpPr/>
      </dsp:nvSpPr>
      <dsp:spPr>
        <a:xfrm>
          <a:off x="2071101" y="391029"/>
          <a:ext cx="4468396" cy="4468396"/>
        </a:xfrm>
        <a:custGeom>
          <a:avLst/>
          <a:gdLst/>
          <a:ahLst/>
          <a:cxnLst/>
          <a:rect l="0" t="0" r="0" b="0"/>
          <a:pathLst>
            <a:path>
              <a:moveTo>
                <a:pt x="4206615" y="3283585"/>
              </a:moveTo>
              <a:arcTo wR="2234198" hR="2234198" stAng="1680863" swAng="83674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691A38-A14B-4244-BAA1-AD12C10DC2D6}">
      <dsp:nvSpPr>
        <dsp:cNvPr id="0" name=""/>
        <dsp:cNvSpPr/>
      </dsp:nvSpPr>
      <dsp:spPr>
        <a:xfrm>
          <a:off x="4673453" y="4247372"/>
          <a:ext cx="1202456" cy="781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Общественные и религиозные организации</a:t>
          </a:r>
        </a:p>
      </dsp:txBody>
      <dsp:txXfrm>
        <a:off x="4711607" y="4285526"/>
        <a:ext cx="1126148" cy="705288"/>
      </dsp:txXfrm>
    </dsp:sp>
    <dsp:sp modelId="{BB2730C7-2D16-491A-8FDB-FEFEFC7D5E56}">
      <dsp:nvSpPr>
        <dsp:cNvPr id="0" name=""/>
        <dsp:cNvSpPr/>
      </dsp:nvSpPr>
      <dsp:spPr>
        <a:xfrm>
          <a:off x="2071101" y="391029"/>
          <a:ext cx="4468396" cy="4468396"/>
        </a:xfrm>
        <a:custGeom>
          <a:avLst/>
          <a:gdLst/>
          <a:ahLst/>
          <a:cxnLst/>
          <a:rect l="0" t="0" r="0" b="0"/>
          <a:pathLst>
            <a:path>
              <a:moveTo>
                <a:pt x="2456409" y="4457318"/>
              </a:moveTo>
              <a:arcTo wR="2234198" hR="2234198" stAng="5057519" swAng="68496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5ECAD6-FFCB-4683-B96B-FC14A5994A15}">
      <dsp:nvSpPr>
        <dsp:cNvPr id="0" name=""/>
        <dsp:cNvSpPr/>
      </dsp:nvSpPr>
      <dsp:spPr>
        <a:xfrm>
          <a:off x="2734689" y="4247372"/>
          <a:ext cx="1202456" cy="781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Фонды и автономные некоммерческие организации</a:t>
          </a:r>
        </a:p>
      </dsp:txBody>
      <dsp:txXfrm>
        <a:off x="2772843" y="4285526"/>
        <a:ext cx="1126148" cy="705288"/>
      </dsp:txXfrm>
    </dsp:sp>
    <dsp:sp modelId="{F70D36D1-26FF-4634-81C5-E7C8566B782A}">
      <dsp:nvSpPr>
        <dsp:cNvPr id="0" name=""/>
        <dsp:cNvSpPr/>
      </dsp:nvSpPr>
      <dsp:spPr>
        <a:xfrm>
          <a:off x="2071101" y="391029"/>
          <a:ext cx="4468396" cy="4468396"/>
        </a:xfrm>
        <a:custGeom>
          <a:avLst/>
          <a:gdLst/>
          <a:ahLst/>
          <a:cxnLst/>
          <a:rect l="0" t="0" r="0" b="0"/>
          <a:pathLst>
            <a:path>
              <a:moveTo>
                <a:pt x="572826" y="3728013"/>
              </a:moveTo>
              <a:arcTo wR="2234198" hR="2234198" stAng="8282390" swAng="83674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CBD26C-F3A5-408A-864F-E1CF8961E41D}">
      <dsp:nvSpPr>
        <dsp:cNvPr id="0" name=""/>
        <dsp:cNvSpPr/>
      </dsp:nvSpPr>
      <dsp:spPr>
        <a:xfrm>
          <a:off x="1525889" y="2731585"/>
          <a:ext cx="1202456" cy="781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Некоммерческие партнерства</a:t>
          </a:r>
        </a:p>
      </dsp:txBody>
      <dsp:txXfrm>
        <a:off x="1564043" y="2769739"/>
        <a:ext cx="1126148" cy="705288"/>
      </dsp:txXfrm>
    </dsp:sp>
    <dsp:sp modelId="{0DB5F114-B33C-4C44-AE60-22F1C744B78B}">
      <dsp:nvSpPr>
        <dsp:cNvPr id="0" name=""/>
        <dsp:cNvSpPr/>
      </dsp:nvSpPr>
      <dsp:spPr>
        <a:xfrm>
          <a:off x="2071101" y="391029"/>
          <a:ext cx="4468396" cy="4468396"/>
        </a:xfrm>
        <a:custGeom>
          <a:avLst/>
          <a:gdLst/>
          <a:ahLst/>
          <a:cxnLst/>
          <a:rect l="0" t="0" r="0" b="0"/>
          <a:pathLst>
            <a:path>
              <a:moveTo>
                <a:pt x="3234" y="2114021"/>
              </a:moveTo>
              <a:arcTo wR="2234198" hR="2234198" stAng="10985005" swAng="10654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ED20C2-7B04-42E3-8645-6312F0F6D63A}">
      <dsp:nvSpPr>
        <dsp:cNvPr id="0" name=""/>
        <dsp:cNvSpPr/>
      </dsp:nvSpPr>
      <dsp:spPr>
        <a:xfrm>
          <a:off x="1957305" y="841429"/>
          <a:ext cx="1202456" cy="7815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Объединения корпораций</a:t>
          </a:r>
        </a:p>
      </dsp:txBody>
      <dsp:txXfrm>
        <a:off x="1995459" y="879583"/>
        <a:ext cx="1126148" cy="705288"/>
      </dsp:txXfrm>
    </dsp:sp>
    <dsp:sp modelId="{FC4E9C91-89B8-435C-820C-719CA63C1432}">
      <dsp:nvSpPr>
        <dsp:cNvPr id="0" name=""/>
        <dsp:cNvSpPr/>
      </dsp:nvSpPr>
      <dsp:spPr>
        <a:xfrm>
          <a:off x="2071101" y="391029"/>
          <a:ext cx="4468396" cy="4468396"/>
        </a:xfrm>
        <a:custGeom>
          <a:avLst/>
          <a:gdLst/>
          <a:ahLst/>
          <a:cxnLst/>
          <a:rect l="0" t="0" r="0" b="0"/>
          <a:pathLst>
            <a:path>
              <a:moveTo>
                <a:pt x="1025078" y="355456"/>
              </a:moveTo>
              <a:arcTo wR="2234198" hR="2234198" stAng="14234131" swAng="7737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125" y="0"/>
            <a:ext cx="2961481" cy="4989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342"/>
            <a:ext cx="2961481" cy="4989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125" y="9478342"/>
            <a:ext cx="2961481" cy="4989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11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125" y="0"/>
            <a:ext cx="2961481" cy="4989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9300"/>
            <a:ext cx="4986338" cy="3741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61481" cy="4989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125" y="9478342"/>
            <a:ext cx="2961481" cy="4989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42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template can be used as a starter file for presenting training materials in a group setting.</a:t>
            </a:r>
          </a:p>
          <a:p>
            <a:endParaRPr lang="en-US" dirty="0"/>
          </a:p>
          <a:p>
            <a:pPr lvl="0"/>
            <a:r>
              <a:rPr lang="en-US" sz="1200" b="1" dirty="0"/>
              <a:t>Sections</a:t>
            </a:r>
            <a:endParaRPr lang="en-US" sz="1200" b="0" dirty="0"/>
          </a:p>
          <a:p>
            <a:pPr lvl="0"/>
            <a:r>
              <a:rPr lang="en-US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Sections can help to organize your slides or facilitate collaboration between multiple authors. On the </a:t>
            </a:r>
            <a:r>
              <a:rPr lang="en-US" sz="1200" b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</a:t>
            </a:r>
            <a:r>
              <a:rPr lang="en-US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 under </a:t>
            </a:r>
            <a:r>
              <a:rPr lang="en-US" sz="1200" b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Slides</a:t>
            </a:r>
            <a:r>
              <a:rPr lang="en-US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click </a:t>
            </a:r>
            <a:r>
              <a:rPr lang="en-US" sz="1200" b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Section</a:t>
            </a:r>
            <a:r>
              <a:rPr lang="en-US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 Section</a:t>
            </a:r>
            <a:r>
              <a:rPr lang="en-US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lvl="0"/>
            <a:endParaRPr lang="en-US" sz="1200" b="1" dirty="0"/>
          </a:p>
          <a:p>
            <a:pPr lvl="0"/>
            <a:r>
              <a:rPr lang="en-US" sz="1200" b="1" dirty="0"/>
              <a:t>Notes</a:t>
            </a:r>
          </a:p>
          <a:p>
            <a:pPr lvl="0"/>
            <a:r>
              <a:rPr lang="en-US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the Notes pane for delivery notes or to provide additional details for the audience. You can see these notes in Presenter View during your presentation. </a:t>
            </a:r>
          </a:p>
          <a:p>
            <a:pPr lvl="0"/>
            <a:r>
              <a:rPr lang="en-US" sz="1200" dirty="0"/>
              <a:t>Keep in mind the font size (important for accessibility, visibility, videotaping, and online production)</a:t>
            </a:r>
          </a:p>
          <a:p>
            <a:pPr lvl="0"/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Coordinated colors </a:t>
            </a:r>
          </a:p>
          <a:p>
            <a:pPr lvl="0">
              <a:buFontTx/>
              <a:buNone/>
            </a:pPr>
            <a:r>
              <a:rPr lang="en-US" sz="1200" dirty="0"/>
              <a:t>Pay particular attention to the graphs, charts, and text boxes.</a:t>
            </a:r>
            <a:r>
              <a:rPr lang="en-US" sz="1200" baseline="0" dirty="0"/>
              <a:t> </a:t>
            </a:r>
            <a:endParaRPr lang="en-US" sz="1200" dirty="0"/>
          </a:p>
          <a:p>
            <a:pPr lvl="0"/>
            <a:r>
              <a:rPr lang="en-US" sz="1200" dirty="0"/>
              <a:t>Consider that attendees will print in black and white or </a:t>
            </a:r>
            <a:r>
              <a:rPr lang="en-US" sz="1200" dirty="0" err="1"/>
              <a:t>grayscale</a:t>
            </a:r>
            <a:r>
              <a:rPr lang="en-US" sz="1200" dirty="0"/>
              <a:t>. Run a test print to make sure your colors work when printed in pure black and white and </a:t>
            </a:r>
            <a:r>
              <a:rPr lang="en-US" sz="1200" dirty="0" err="1"/>
              <a:t>grayscale</a:t>
            </a:r>
            <a:r>
              <a:rPr lang="en-US" sz="1200" dirty="0"/>
              <a:t>.</a:t>
            </a:r>
          </a:p>
          <a:p>
            <a:pPr lvl="0">
              <a:buFontTx/>
              <a:buNone/>
            </a:pPr>
            <a:endParaRPr lang="en-US" sz="1200" dirty="0"/>
          </a:p>
          <a:p>
            <a:pPr lvl="0">
              <a:buFontTx/>
              <a:buNone/>
            </a:pPr>
            <a:r>
              <a:rPr lang="en-US" sz="1200" b="1" dirty="0"/>
              <a:t>Graphics, tables, and graphs</a:t>
            </a:r>
          </a:p>
          <a:p>
            <a:pPr lvl="0"/>
            <a:r>
              <a:rPr lang="en-US" sz="1200" dirty="0"/>
              <a:t>Keep it simple: If possible, use consistent, non-distracting styles and colors.</a:t>
            </a:r>
          </a:p>
          <a:p>
            <a:pPr lvl="0"/>
            <a:r>
              <a:rPr lang="en-US" sz="1200" dirty="0"/>
              <a:t>Label all graphs and tables.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31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07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3804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437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77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348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021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709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25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801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83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another option for an overview using transitions to advance through several slides. 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4938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656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5746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690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613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4109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125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433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41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855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24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789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045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Summarize presentation content by restating the important points from the lessons.</a:t>
            </a:r>
          </a:p>
          <a:p>
            <a:r>
              <a:rPr lang="en-US" dirty="0"/>
              <a:t>What do you want the audience to remember when they leave your </a:t>
            </a:r>
            <a:r>
              <a:rPr lang="en-US"/>
              <a:t>presentation?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7119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9229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207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32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20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/>
              <a:t>What</a:t>
            </a:r>
            <a:r>
              <a:rPr lang="en-US" b="0" baseline="0" dirty="0"/>
              <a:t> will the audience be able to do after this training is complete?</a:t>
            </a:r>
            <a:r>
              <a:rPr lang="en-US" dirty="0"/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Briefly describe each objective and how the audience will benefit from this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340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 slides to each topic section as necessary, including slides with tables, graphs, and images. </a:t>
            </a:r>
          </a:p>
          <a:p>
            <a:r>
              <a:rPr lang="en-US" dirty="0"/>
              <a:t>See next section for sample</a:t>
            </a:r>
            <a:r>
              <a:rPr lang="en-US" baseline="0" dirty="0"/>
              <a:t> </a:t>
            </a:r>
            <a:r>
              <a:rPr lang="en-US" dirty="0"/>
              <a:t>table,</a:t>
            </a:r>
            <a:r>
              <a:rPr lang="en-US" baseline="0" dirty="0"/>
              <a:t> graph, image, and video layouts.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24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257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brief. Make your text as brief as possible to maintain a larger font size.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46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Company Logo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11/30/2023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notesSlide" Target="../notesSlides/notesSlide10.xml"/><Relationship Id="rId9" Type="http://schemas.microsoft.com/office/2007/relationships/diagramDrawing" Target="../diagrams/drawing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5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notesSlide" Target="../notesSlides/notesSlide11.xml"/><Relationship Id="rId9" Type="http://schemas.microsoft.com/office/2007/relationships/diagramDrawing" Target="../diagrams/drawin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notesSlide" Target="../notesSlides/notesSlide13.xml"/><Relationship Id="rId9" Type="http://schemas.microsoft.com/office/2007/relationships/diagramDrawing" Target="../diagrams/drawing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notesSlide" Target="../notesSlides/notesSlide14.xml"/><Relationship Id="rId9" Type="http://schemas.microsoft.com/office/2007/relationships/diagramDrawing" Target="../diagrams/drawing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8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notesSlide" Target="../notesSlides/notesSlide15.xml"/><Relationship Id="rId9" Type="http://schemas.microsoft.com/office/2007/relationships/diagramDrawing" Target="../diagrams/drawing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notesSlide" Target="../notesSlides/notesSlide17.xml"/><Relationship Id="rId7" Type="http://schemas.openxmlformats.org/officeDocument/2006/relationships/diagramColors" Target="../diagrams/colors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10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4" Type="http://schemas.openxmlformats.org/officeDocument/2006/relationships/notesSlide" Target="../notesSlides/notesSlide19.xml"/><Relationship Id="rId9" Type="http://schemas.microsoft.com/office/2007/relationships/diagramDrawing" Target="../diagrams/drawin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comments" Target="../comments/commen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11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diagramLayout" Target="../diagrams/layout11.xml"/><Relationship Id="rId5" Type="http://schemas.openxmlformats.org/officeDocument/2006/relationships/diagramData" Target="../diagrams/data11.xml"/><Relationship Id="rId4" Type="http://schemas.openxmlformats.org/officeDocument/2006/relationships/notesSlide" Target="../notesSlides/notesSlide20.xml"/><Relationship Id="rId9" Type="http://schemas.microsoft.com/office/2007/relationships/diagramDrawing" Target="../diagrams/drawing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1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diagramLayout" Target="../diagrams/layout12.xml"/><Relationship Id="rId5" Type="http://schemas.openxmlformats.org/officeDocument/2006/relationships/diagramData" Target="../diagrams/data12.xml"/><Relationship Id="rId4" Type="http://schemas.openxmlformats.org/officeDocument/2006/relationships/notesSlide" Target="../notesSlides/notesSlide22.xml"/><Relationship Id="rId9" Type="http://schemas.microsoft.com/office/2007/relationships/diagramDrawing" Target="../diagrams/drawing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13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diagramLayout" Target="../diagrams/layout13.xml"/><Relationship Id="rId5" Type="http://schemas.openxmlformats.org/officeDocument/2006/relationships/diagramData" Target="../diagrams/data13.xml"/><Relationship Id="rId4" Type="http://schemas.openxmlformats.org/officeDocument/2006/relationships/notesSlide" Target="../notesSlides/notesSlide25.xml"/><Relationship Id="rId9" Type="http://schemas.microsoft.com/office/2007/relationships/diagramDrawing" Target="../diagrams/drawing13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notesSlide" Target="../notesSlides/notesSlide26.xml"/><Relationship Id="rId7" Type="http://schemas.openxmlformats.org/officeDocument/2006/relationships/diagramColors" Target="../diagrams/colors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8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notesSlide" Target="../notesSlides/notesSlide27.xml"/><Relationship Id="rId7" Type="http://schemas.openxmlformats.org/officeDocument/2006/relationships/diagramColors" Target="../diagrams/colors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9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16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diagramLayout" Target="../diagrams/layout16.xml"/><Relationship Id="rId5" Type="http://schemas.openxmlformats.org/officeDocument/2006/relationships/diagramData" Target="../diagrams/data16.xml"/><Relationship Id="rId4" Type="http://schemas.openxmlformats.org/officeDocument/2006/relationships/notesSlide" Target="../notesSlides/notesSlide28.xml"/><Relationship Id="rId9" Type="http://schemas.microsoft.com/office/2007/relationships/diagramDrawing" Target="../diagrams/drawing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3" Type="http://schemas.openxmlformats.org/officeDocument/2006/relationships/notesSlide" Target="../notesSlides/notesSlide29.xml"/><Relationship Id="rId7" Type="http://schemas.openxmlformats.org/officeDocument/2006/relationships/diagramColors" Target="../diagrams/colors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2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4" Type="http://schemas.openxmlformats.org/officeDocument/2006/relationships/diagramData" Target="../diagrams/data17.xml"/></Relationships>
</file>

<file path=ppt/slides/_rels/slide3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8.xml"/><Relationship Id="rId3" Type="http://schemas.openxmlformats.org/officeDocument/2006/relationships/notesSlide" Target="../notesSlides/notesSlide30.xml"/><Relationship Id="rId7" Type="http://schemas.openxmlformats.org/officeDocument/2006/relationships/diagramColors" Target="../diagrams/colors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3.xml"/><Relationship Id="rId6" Type="http://schemas.openxmlformats.org/officeDocument/2006/relationships/diagramQuickStyle" Target="../diagrams/quickStyle18.xml"/><Relationship Id="rId5" Type="http://schemas.openxmlformats.org/officeDocument/2006/relationships/diagramLayout" Target="../diagrams/layout18.xml"/><Relationship Id="rId4" Type="http://schemas.openxmlformats.org/officeDocument/2006/relationships/diagramData" Target="../diagrams/data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7.png"/><Relationship Id="rId9" Type="http://schemas.microsoft.com/office/2007/relationships/diagramDrawing" Target="../diagrams/drawing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notesSlide" Target="../notesSlides/notesSlide3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0.xml"/><Relationship Id="rId3" Type="http://schemas.openxmlformats.org/officeDocument/2006/relationships/notesSlide" Target="../notesSlides/notesSlide33.xml"/><Relationship Id="rId7" Type="http://schemas.openxmlformats.org/officeDocument/2006/relationships/diagramColors" Target="../diagrams/colors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7.xml"/><Relationship Id="rId6" Type="http://schemas.openxmlformats.org/officeDocument/2006/relationships/diagramQuickStyle" Target="../diagrams/quickStyle20.xml"/><Relationship Id="rId5" Type="http://schemas.openxmlformats.org/officeDocument/2006/relationships/diagramLayout" Target="../diagrams/layout20.xml"/><Relationship Id="rId4" Type="http://schemas.openxmlformats.org/officeDocument/2006/relationships/diagramData" Target="../diagrams/data2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slideLayout" Target="../slideLayouts/slideLayout3.xml"/><Relationship Id="rId7" Type="http://schemas.openxmlformats.org/officeDocument/2006/relationships/diagramQuickStyle" Target="../diagrams/quickStyle3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notesSlide" Target="../notesSlides/notesSlide8.xml"/><Relationship Id="rId9" Type="http://schemas.microsoft.com/office/2007/relationships/diagramDrawing" Target="../diagrams/drawin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752600" y="1752600"/>
            <a:ext cx="6934200" cy="1470025"/>
          </a:xfrm>
        </p:spPr>
        <p:txBody>
          <a:bodyPr>
            <a:noAutofit/>
          </a:bodyPr>
          <a:lstStyle/>
          <a:p>
            <a:pPr algn="ctr"/>
            <a:r>
              <a:rPr lang="ru-RU" sz="25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Лекция </a:t>
            </a:r>
            <a:r>
              <a:rPr lang="ru-RU" sz="25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Общие положения корпоративного права</a:t>
            </a:r>
            <a:endParaRPr lang="en-US" sz="25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1400" y="2971800"/>
            <a:ext cx="54578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корпорации в российской правовой доктрине. </a:t>
            </a:r>
          </a:p>
          <a:p>
            <a:pPr marL="342900" indent="-342900" algn="just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 корпорации в современных зарубежных правопорядках. </a:t>
            </a:r>
          </a:p>
          <a:p>
            <a:pPr marL="342900" indent="-342900" algn="just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корпоративной организации (корпорации) в соответствии с ГК РФ. </a:t>
            </a:r>
          </a:p>
          <a:p>
            <a:pPr marL="342900" indent="-342900" algn="just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Корпоративные отношения и корпоративные правоотношения. </a:t>
            </a:r>
          </a:p>
          <a:p>
            <a:pPr marL="342900" indent="-342900" algn="just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корпоративного права.</a:t>
            </a:r>
            <a:endParaRPr lang="ru-RU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корпорации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529935358"/>
              </p:ext>
            </p:extLst>
          </p:nvPr>
        </p:nvGraphicFramePr>
        <p:xfrm>
          <a:off x="762000" y="1453664"/>
          <a:ext cx="8382000" cy="540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88986806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62000" y="269632"/>
            <a:ext cx="8077200" cy="110196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Корпорации и учреждения (институты)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479634" y="-201645"/>
            <a:ext cx="184731" cy="40329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7935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00900167"/>
              </p:ext>
            </p:extLst>
          </p:nvPr>
        </p:nvGraphicFramePr>
        <p:xfrm>
          <a:off x="1066800" y="1439586"/>
          <a:ext cx="7315200" cy="5113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95630189"/>
      </p:ext>
    </p:ext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в соответствии с ГК РФ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412632"/>
            <a:ext cx="8153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 РФ Статья 123.21. Основные положения об учреждениях</a:t>
            </a:r>
            <a:endParaRPr lang="ru-RU" altLang="ru-RU" sz="22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6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Учреждением признается унитарная некоммерческая организация, созданная собственником для осуществления управленческих, социально-культурных или иных функций некоммерческого характера.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Учредитель является собственником имущества созданного им учреждения. На имущество, закрепленное собственником за учреждением и приобретенное учреждением по иным основаниям, оно приобретает право оперативного управления в соответствии с настоящим </a:t>
            </a:r>
            <a:r>
              <a:rPr lang="ru-RU" altLang="ru-RU" sz="1600" dirty="0">
                <a:solidFill>
                  <a:srgbClr val="66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Кодексом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Учреждение может быть создано гражданином или юридическим лицом (частное учреждение) либо соответственно Российской Федерацией, субъектом Российской Федерации, муниципальным образованием (государственное учреждение, муниципальное учреждение).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Учредитель учреждения назначает его руководителя, являющегося органом учреждения. В случаях и в порядке, которые предусмотрены законом, руководитель государственного или муниципального учреждения может избираться его коллегиальным органом и утверждаться его учредителем.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решению учредителя в учреждении могут быть созданы коллегиальные органы, подотчетные учредителю. Компетенция коллегиальных органов учреждения, порядок их создания и принятия ими решений определяются законом и уставом учреждения.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0118847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понятия корпорация в российской юридической доктрине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15849691"/>
              </p:ext>
            </p:extLst>
          </p:nvPr>
        </p:nvGraphicFramePr>
        <p:xfrm>
          <a:off x="762000" y="1828800"/>
          <a:ext cx="8382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342007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Ломакин Д.В.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Суворов Н.С.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4062" y="1644134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ПОДХОД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3908493"/>
      </p:ext>
    </p:extLst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более широкое определение </a:t>
            </a:r>
            <a:r>
              <a:rPr lang="ru-RU" sz="3200" dirty="0" err="1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Кашаниной</a:t>
            </a:r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Т.В. – коллективные объединения лиц и капиталов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55799674"/>
              </p:ext>
            </p:extLst>
          </p:nvPr>
        </p:nvGraphicFramePr>
        <p:xfrm>
          <a:off x="533400" y="1676400"/>
          <a:ext cx="8610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695321185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Степановой П.В.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07139837"/>
              </p:ext>
            </p:extLst>
          </p:nvPr>
        </p:nvGraphicFramePr>
        <p:xfrm>
          <a:off x="1752600" y="2133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705600" y="17526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Товарищества не являются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0425031"/>
      </p:ext>
    </p:extLst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Управление в общественной организации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828800"/>
            <a:ext cx="7848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ГК РФ Статья 123.7. </a:t>
            </a:r>
          </a:p>
          <a:p>
            <a:pPr algn="just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 исключительной компетенции высшего органа общественной организации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относится также принятие решений о размере и порядке уплаты ее участниками (членами) членских и иных имущественных взносов.</a:t>
            </a:r>
          </a:p>
          <a:p>
            <a:pPr algn="just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 общественной организации образуется единоличный исполнительный орган (председатель, президент и т.п.) и могут образовываться постоянно действующие коллегиальные исполнительные органы (совет, правление, президиум и т.п.).</a:t>
            </a:r>
          </a:p>
          <a:p>
            <a:pPr algn="just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решению общего собрания членов общественной организации полномочия ее органа могут быть досрочно прекращены в случаях грубого нарушения этим органом своих обязанностей, обнаружившейся неспособности к надлежащему ведению дел или при наличии иных серьезных оснований.</a:t>
            </a:r>
          </a:p>
          <a:p>
            <a:pPr algn="just"/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4547375"/>
      </p:ext>
    </p:extLst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228600"/>
            <a:ext cx="7924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УЗКИЙ ПОДХОД: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113118591"/>
              </p:ext>
            </p:extLst>
          </p:nvPr>
        </p:nvGraphicFramePr>
        <p:xfrm>
          <a:off x="457200" y="2066330"/>
          <a:ext cx="8686800" cy="4791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11430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предпринимательская организация, основанная на членстве, уставный капитал которой поделенный на определенные части (доли, акции, паи).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23622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Долинская В.В.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Белых В.С.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8648367"/>
      </p:ext>
    </p:extLst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1676400"/>
            <a:ext cx="8001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 РФ Статья 50. Коммерческие и некоммерческие организации</a:t>
            </a:r>
            <a:endParaRPr lang="ru-RU" altLang="ru-RU" sz="24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4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Юридическими лицами могут быть организации, преследующие извлечение прибыли в качестве основной цели своей деятельности (коммерческие организации) либо не имеющие извлечение прибыли в качестве такой цели и не распределяющие полученную прибыль между участниками (некоммерческие организации).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1967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392668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Коммерческая организация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2317035"/>
      </p:ext>
    </p:extLst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 зрения – только хозяйственные общества 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1752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Могилевский С.Д.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73165009"/>
              </p:ext>
            </p:extLst>
          </p:nvPr>
        </p:nvGraphicFramePr>
        <p:xfrm>
          <a:off x="762000" y="2590800"/>
          <a:ext cx="83820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49866674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9601" y="3048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330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Особенности изучаемого предмета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1" y="1371600"/>
            <a:ext cx="807719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 РФ Статья 2. Отношения, регулируемые гражданским законодательством</a:t>
            </a:r>
            <a:endParaRPr lang="ru-RU" altLang="ru-RU" sz="24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4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Гражданское законодательство определяет правовое положение участников гражданского оборота, основания возникновения и порядок осуществления права собственности и других вещных прав, прав на результаты интеллектуальной деятельности и приравненные к ним средства индивидуализации (интеллектуальных прав),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регулирует отношения, связанные с участием в корпоративных организациях или с управлением ими (корпоративные отношения)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договорные и иные обязательства, а также другие имущественные и личные неимущественные отношения, основанные на равенстве, автономии воли и имущественной самостоятельности участников.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 зрения – сложные хозяйственные структуры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631003945"/>
              </p:ext>
            </p:extLst>
          </p:nvPr>
        </p:nvGraphicFramePr>
        <p:xfrm>
          <a:off x="1371600" y="18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741799401"/>
      </p:ext>
    </p:extLst>
  </p:cSld>
  <p:clrMapOvr>
    <a:masterClrMapping/>
  </p:clrMapOvr>
  <p:transition spd="slow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Понятие корпорации в современных зарубежных правопорядках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6002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США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2249432"/>
            <a:ext cx="8153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Единоличные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sole corporation)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основанные на членстве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Публичные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 corporation)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полупубличные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quasi-public)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частные корпорации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private corporation)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под публичными понимаются частные корпорации, акции которых без ограничений обращаются на фондовых биржах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(publicly traded corporations)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Сравнить с ПАО в РФ (п. 1 ст. 66.3 ГК РФ).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Прибыльные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(profit)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бесприбыльные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non-profit)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Акционерные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stock)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безакционерные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non-stock)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организованные на основе членства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(membership corporations)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9778918"/>
      </p:ext>
    </p:extLst>
  </p:cSld>
  <p:clrMapOvr>
    <a:masterClrMapping/>
  </p:clrMapOvr>
  <p:transition spd="slow"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4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корпорации в США</a:t>
            </a:r>
            <a:endParaRPr lang="en-US" sz="34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52867834"/>
              </p:ext>
            </p:extLst>
          </p:nvPr>
        </p:nvGraphicFramePr>
        <p:xfrm>
          <a:off x="533400" y="1524000"/>
          <a:ext cx="86106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72560676"/>
      </p:ext>
    </p:extLst>
  </p:cSld>
  <p:clrMapOvr>
    <a:masterClrMapping/>
  </p:clrMapOvr>
  <p:transition spd="slow"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Юридические лица в Англии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905000"/>
            <a:ext cx="8001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Едиоличные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(corporation sole)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объединение лиц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corporation aggregate)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Торговые корпорации Англии – компании (Закон о компаниях 2006 г).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Те же признаки: ограниченная ответственность участников по обязательствам компании, централизованное управление лицами – не членами компании и независимость от состава участников.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Публичные и частные, с акционерным капиталом или без акционерного капитала.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3292527"/>
      </p:ext>
    </p:extLst>
  </p:cSld>
  <p:clrMapOvr>
    <a:masterClrMapping/>
  </p:clrMapOvr>
  <p:transition spd="slow"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381000"/>
            <a:ext cx="8001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Понятие корпоративной организации (корпорации) в соответствии с ГК РФ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0262" y="1752600"/>
            <a:ext cx="80713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Легальное определение корпорации (корпоративной организации) – Федеральный закон от 05.05.2014 № 99-ФЗ «О внесении изменений в главу 4 части первой Гражданского кодекса Российской Федерации и о признании утратившими силу отдельных положений законодательных актов Российской Федерации». 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Сохранилось деление на коммерческие и некоммерческие (ст. 50 ГК РФ).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Введено деление юридических лиц на корпоративные и унитарные (ст. 65.1 ГК РФ).</a:t>
            </a:r>
          </a:p>
        </p:txBody>
      </p:sp>
    </p:spTree>
    <p:extLst>
      <p:ext uri="{BB962C8B-B14F-4D97-AF65-F5344CB8AC3E}">
        <p14:creationId xmlns:p14="http://schemas.microsoft.com/office/powerpoint/2010/main" val="4047263123"/>
      </p:ext>
    </p:extLst>
  </p:cSld>
  <p:clrMapOvr>
    <a:masterClrMapping/>
  </p:clrMapOvr>
  <p:transition spd="slow"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524000"/>
            <a:ext cx="7696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виды корпоративных юридических лиц (корпораций) в соответствии с ГК РФ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ли корпорациями 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корпорации?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виды унитарных юридических лиц.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признак позволяет отделить корпоративные ЮЛ от унитарных ЮЛ</a:t>
            </a:r>
          </a:p>
        </p:txBody>
      </p:sp>
    </p:spTree>
    <p:extLst>
      <p:ext uri="{BB962C8B-B14F-4D97-AF65-F5344CB8AC3E}">
        <p14:creationId xmlns:p14="http://schemas.microsoft.com/office/powerpoint/2010/main" val="4057909153"/>
      </p:ext>
    </p:extLst>
  </p:cSld>
  <p:clrMapOvr>
    <a:masterClrMapping/>
  </p:clrMapOvr>
  <p:transition spd="slow"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62000" y="269632"/>
            <a:ext cx="8077200" cy="797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65.1 ГК РФ. Корпоративные и унитарные юридические лица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1295400"/>
            <a:ext cx="8077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1. Юридические лица, учредители (участники) которых обладают правом участия (членства) в них и формируют их высший орган ... являются корпоративными юридическими лицами (корпорациями). К ним относятся хозяйственные товарищества и общества, крестьянские (фермерские) хозяйства, хозяйственные партнерства, производственные и потребительские кооперативы, общественные организации, общественные движения, ассоциации (союзы), товарищества собственников недвижимости, казачьи общества ..., а также общины коренных малочисленных народов Российской Федерации.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Юридические лица, учредители которых не становятся их участниками и не приобретают в них прав членства, являются унитарными юридическими лицами. К ним относятся государственные и муниципальные унитарные предприятия, фонды, учреждения, автономные некоммерческие организации, религиозные организации, государственные корпорации, публично-правовые компании.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9772193"/>
      </p:ext>
    </p:extLst>
  </p:cSld>
  <p:clrMapOvr>
    <a:masterClrMapping/>
  </p:clrMapOvr>
  <p:transition spd="slow"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4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корпоративной организации</a:t>
            </a:r>
            <a:endParaRPr lang="en-US" sz="34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77177031"/>
              </p:ext>
            </p:extLst>
          </p:nvPr>
        </p:nvGraphicFramePr>
        <p:xfrm>
          <a:off x="1143000" y="1905000"/>
          <a:ext cx="80010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211508254"/>
      </p:ext>
    </p:extLst>
  </p:cSld>
  <p:clrMapOvr>
    <a:masterClrMapping/>
  </p:clrMapOvr>
  <p:transition spd="slow"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79564329"/>
              </p:ext>
            </p:extLst>
          </p:nvPr>
        </p:nvGraphicFramePr>
        <p:xfrm>
          <a:off x="762000" y="685800"/>
          <a:ext cx="8382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90231051"/>
      </p:ext>
    </p:extLst>
  </p:cSld>
  <p:clrMapOvr>
    <a:masterClrMapping/>
  </p:clrMapOvr>
  <p:transition spd="slow"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838200"/>
            <a:ext cx="822960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ЮЛ отвечают по обязательствам только своим имуществом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3000" y="2438400"/>
            <a:ext cx="7772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Найдите статьи, подтверждающие существование ограниченной ответственности ЮЛ по своим обязательствам.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Перечислите корпоративные юридические лица, учредители которых несут ответственность по их обязательствам.</a:t>
            </a:r>
          </a:p>
        </p:txBody>
      </p:sp>
    </p:spTree>
    <p:extLst>
      <p:ext uri="{BB962C8B-B14F-4D97-AF65-F5344CB8AC3E}">
        <p14:creationId xmlns:p14="http://schemas.microsoft.com/office/powerpoint/2010/main" val="1109955893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876800" y="0"/>
            <a:ext cx="7765662" cy="164761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304800"/>
            <a:ext cx="77724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71600" y="1219200"/>
            <a:ext cx="7543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Корпоративные отношения – это имущественные (обязательственные) отношения, основанные на равенстве, автономии воли и имущественной самостоятельности участников, которые возникают в связи с участием в корпоративных организациях или с управлением ими.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Частные отношения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являются предпринимательскими (исключение – товарищества). Ошибочка позиция Конституционного Суда РФ – Постановление КС РФ от 28.01.2010 № 2-П.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являются обязательственными: основа – сделки, содержание – имущественные и связанные с ними личные неимущественные (организационные) </a:t>
            </a: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обязаенности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объект – доля, пай, акция.</a:t>
            </a:r>
          </a:p>
        </p:txBody>
      </p:sp>
    </p:spTree>
  </p:cSld>
  <p:clrMapOvr>
    <a:masterClrMapping/>
  </p:clrMapOvr>
  <p:transition spd="slow">
    <p:push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4102916" y="685800"/>
            <a:ext cx="5029200" cy="4717256"/>
            <a:chOff x="3352800" y="2365332"/>
            <a:chExt cx="5029200" cy="3726656"/>
          </a:xfrm>
        </p:grpSpPr>
        <p:sp>
          <p:nvSpPr>
            <p:cNvPr id="8" name="Стрелка вправо 7"/>
            <p:cNvSpPr/>
            <p:nvPr/>
          </p:nvSpPr>
          <p:spPr>
            <a:xfrm>
              <a:off x="3352800" y="2365332"/>
              <a:ext cx="5029200" cy="3726656"/>
            </a:xfrm>
            <a:prstGeom prst="rightArrow">
              <a:avLst>
                <a:gd name="adj1" fmla="val 75000"/>
                <a:gd name="adj2" fmla="val 5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трелка вправо 4"/>
            <p:cNvSpPr txBox="1"/>
            <p:nvPr/>
          </p:nvSpPr>
          <p:spPr>
            <a:xfrm>
              <a:off x="3352800" y="2831164"/>
              <a:ext cx="3631704" cy="27949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525" tIns="9525" rIns="9525" bIns="9525" numCol="1" spcCol="1270" anchor="t" anchorCtr="0">
              <a:noAutofit/>
            </a:bodyPr>
            <a:lstStyle/>
            <a:p>
              <a:pPr marL="114300" lvl="1" indent="-114300" algn="just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ru-RU" sz="15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Товарищи солидарно несут субсидиарную ответственность, ст. 75 ГК РФ. </a:t>
              </a:r>
            </a:p>
            <a:p>
              <a:pPr marL="114300" lvl="1" indent="-114300" algn="just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ru-RU" sz="15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ИП, например, отвечает всем своим имуществом, ст. 24 ГК РФ</a:t>
              </a:r>
            </a:p>
            <a:p>
              <a:pPr marL="114300" lvl="1" indent="-114300" algn="just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ru-RU" sz="15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Члены производственного кооператива – субсидиарная ответственность (ст. 106.1 ГК РФ).</a:t>
              </a:r>
            </a:p>
            <a:p>
              <a:pPr marL="114300" lvl="1" indent="-114300" algn="just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ru-RU" sz="15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14300" lvl="1" indent="-114300" algn="just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ru-RU" sz="15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Акционеры – несут риск убытков, связанных с деятельностью АО, в пределах стоимости принадлежащих им акций.</a:t>
              </a: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750116" y="685800"/>
            <a:ext cx="3352800" cy="4717256"/>
            <a:chOff x="0" y="2365332"/>
            <a:chExt cx="3352800" cy="3726656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2365332"/>
              <a:ext cx="3352800" cy="372665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6"/>
            <p:cNvSpPr txBox="1"/>
            <p:nvPr/>
          </p:nvSpPr>
          <p:spPr>
            <a:xfrm>
              <a:off x="163670" y="2529002"/>
              <a:ext cx="3025460" cy="33993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5730" tIns="62865" rIns="125730" bIns="62865" numCol="1" spcCol="1270" anchor="ctr" anchorCtr="0">
              <a:noAutofit/>
            </a:bodyPr>
            <a:lstStyle/>
            <a:p>
              <a:pPr marL="0" lvl="0" indent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33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ЮЛ отвечают по обязательствам только своим имуществом</a:t>
              </a:r>
              <a:endParaRPr lang="en-US" sz="33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3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Ст. 56 ГК РФ</a:t>
              </a:r>
            </a:p>
            <a:p>
              <a:pPr marL="0" lvl="0" indent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33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2339371"/>
      </p:ext>
    </p:extLst>
  </p:cSld>
  <p:clrMapOvr>
    <a:masterClrMapping/>
  </p:clrMapOvr>
  <p:transition spd="slow">
    <p:wipe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209800"/>
            <a:ext cx="7848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Перечислите права участника корпорации</a:t>
            </a:r>
          </a:p>
        </p:txBody>
      </p:sp>
    </p:spTree>
    <p:extLst>
      <p:ext uri="{BB962C8B-B14F-4D97-AF65-F5344CB8AC3E}">
        <p14:creationId xmlns:p14="http://schemas.microsoft.com/office/powerpoint/2010/main" val="398747737"/>
      </p:ext>
    </p:extLst>
  </p:cSld>
  <p:clrMapOvr>
    <a:masterClrMapping/>
  </p:clrMapOvr>
  <p:transition spd="slow"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00240323"/>
              </p:ext>
            </p:extLst>
          </p:nvPr>
        </p:nvGraphicFramePr>
        <p:xfrm>
          <a:off x="762000" y="609600"/>
          <a:ext cx="82296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109298340"/>
      </p:ext>
    </p:extLst>
  </p:cSld>
  <p:clrMapOvr>
    <a:masterClrMapping/>
  </p:clrMapOvr>
  <p:transition spd="slow">
    <p:wipe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749039" y="2014203"/>
            <a:ext cx="4937760" cy="2829594"/>
            <a:chOff x="3291839" y="3113279"/>
            <a:chExt cx="4937760" cy="2829594"/>
          </a:xfrm>
        </p:grpSpPr>
        <p:sp>
          <p:nvSpPr>
            <p:cNvPr id="8" name="Стрелка вправо 7"/>
            <p:cNvSpPr/>
            <p:nvPr/>
          </p:nvSpPr>
          <p:spPr>
            <a:xfrm>
              <a:off x="3291839" y="3113279"/>
              <a:ext cx="4937760" cy="2829594"/>
            </a:xfrm>
            <a:prstGeom prst="rightArrow">
              <a:avLst>
                <a:gd name="adj1" fmla="val 75000"/>
                <a:gd name="adj2" fmla="val 5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трелка вправо 4"/>
            <p:cNvSpPr txBox="1"/>
            <p:nvPr/>
          </p:nvSpPr>
          <p:spPr>
            <a:xfrm>
              <a:off x="3291839" y="3466978"/>
              <a:ext cx="3876662" cy="21221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t" anchorCtr="0">
              <a:noAutofit/>
            </a:bodyPr>
            <a:lstStyle/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ru-RU" sz="22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Этот орган – общее собрание участников (ст. 65.3 ГК РФ).</a:t>
              </a:r>
            </a:p>
            <a:p>
              <a:pPr marL="228600" lvl="1" indent="-228600" algn="l" defTabSz="9779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ru-RU" sz="22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товариществе его дела ведут товарищи, в АО – профессиональные менеджеры</a:t>
              </a: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457200" y="2014203"/>
            <a:ext cx="3291840" cy="2829594"/>
            <a:chOff x="0" y="3113279"/>
            <a:chExt cx="3291840" cy="2829594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3113279"/>
              <a:ext cx="3291840" cy="282959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6"/>
            <p:cNvSpPr txBox="1"/>
            <p:nvPr/>
          </p:nvSpPr>
          <p:spPr>
            <a:xfrm>
              <a:off x="138129" y="3251408"/>
              <a:ext cx="3015582" cy="25533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57150" rIns="114300" bIns="57150" numCol="1" spcCol="1270" anchor="ctr" anchorCtr="0">
              <a:noAutofit/>
            </a:bodyPr>
            <a:lstStyle/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3000" kern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Участники участвуют в формировании высшего органа управления корпорацией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9053373"/>
      </p:ext>
    </p:extLst>
  </p:cSld>
  <p:clrMapOvr>
    <a:masterClrMapping/>
  </p:clrMapOvr>
  <p:transition spd="slow">
    <p:wipe dir="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62000" y="269632"/>
            <a:ext cx="8077200" cy="94956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корпораций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35997019"/>
              </p:ext>
            </p:extLst>
          </p:nvPr>
        </p:nvGraphicFramePr>
        <p:xfrm>
          <a:off x="533400" y="1066800"/>
          <a:ext cx="86106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170685240"/>
      </p:ext>
    </p:extLst>
  </p:cSld>
  <p:clrMapOvr>
    <a:masterClrMapping/>
  </p:clrMapOvr>
  <p:transition spd="slow">
    <p:wipe dir="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5216768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Существование персонального юридического лица зависит от личности каждого участника.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докажите, что товарищества являются персональными ЮЛ, а общества - нет</a:t>
            </a:r>
          </a:p>
        </p:txBody>
      </p:sp>
    </p:spTree>
    <p:extLst>
      <p:ext uri="{BB962C8B-B14F-4D97-AF65-F5344CB8AC3E}">
        <p14:creationId xmlns:p14="http://schemas.microsoft.com/office/powerpoint/2010/main" val="1321995711"/>
      </p:ext>
    </p:extLst>
  </p:cSld>
  <p:clrMapOvr>
    <a:masterClrMapping/>
  </p:clrMapOvr>
  <p:transition spd="slow">
    <p:wipe dir="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028125278"/>
              </p:ext>
            </p:extLst>
          </p:nvPr>
        </p:nvGraphicFramePr>
        <p:xfrm>
          <a:off x="609600" y="71332"/>
          <a:ext cx="8534400" cy="6786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61434909"/>
      </p:ext>
    </p:extLst>
  </p:cSld>
  <p:clrMapOvr>
    <a:masterClrMapping/>
  </p:clrMapOvr>
  <p:transition spd="slow">
    <p:wipe dir="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152498826"/>
              </p:ext>
            </p:extLst>
          </p:nvPr>
        </p:nvGraphicFramePr>
        <p:xfrm>
          <a:off x="609600" y="0"/>
          <a:ext cx="85344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045575853"/>
      </p:ext>
    </p:extLst>
  </p:cSld>
  <p:clrMapOvr>
    <a:masterClrMapping/>
  </p:clrMapOvr>
  <p:transition spd="slow">
    <p:wipe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415174"/>
            <a:ext cx="8229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 РФ Статья 106.1. Понятие производственного кооператива</a:t>
            </a:r>
            <a:endParaRPr lang="ru-RU" altLang="ru-RU" sz="24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4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Производственным кооперативом (артелью) признается добровольное объединение граждан на основе членства для совместной производственной или иной хозяйственной деятельности (производство, переработка, сбыт промышленной, сельскохозяйственной и иной продукции, выполнение работ, торговля, бытовое обслуживание, оказание других услуг), 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основанной на их личном трудовом и ином участии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объединении его членами (участниками) имущественных паевых взносов. Законом и уставом производственного кооператива может быть предусмотрено участие в его деятельности юридических лиц. Производственный кооператив является корпоративной коммерческой организацией.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319601"/>
      </p:ext>
    </p:extLst>
  </p:cSld>
  <p:clrMapOvr>
    <a:masterClrMapping/>
  </p:clrMapOvr>
  <p:transition spd="slow">
    <p:wipe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74906069"/>
              </p:ext>
            </p:extLst>
          </p:nvPr>
        </p:nvGraphicFramePr>
        <p:xfrm>
          <a:off x="609600" y="304800"/>
          <a:ext cx="83820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4838327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63332" y="-6858000"/>
            <a:ext cx="7765662" cy="1647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316180" y="3775286"/>
            <a:ext cx="2895600" cy="3390489"/>
          </a:xfrm>
          <a:prstGeom prst="rect">
            <a:avLst/>
          </a:prstGeom>
        </p:spPr>
      </p:pic>
      <p:sp>
        <p:nvSpPr>
          <p:cNvPr id="11" name="Скругленный прямоугольник 6"/>
          <p:cNvSpPr/>
          <p:nvPr/>
        </p:nvSpPr>
        <p:spPr>
          <a:xfrm>
            <a:off x="1618447" y="2556064"/>
            <a:ext cx="2249506" cy="174587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34290" rIns="68580" bIns="3429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/>
              <a:t>Нью-Йоркская конвенция о согласии на вступление в брак, брачном возрасте и регистрации браков 1961 года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95400" y="263470"/>
            <a:ext cx="564359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корпоративных отношений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60404677"/>
              </p:ext>
            </p:extLst>
          </p:nvPr>
        </p:nvGraphicFramePr>
        <p:xfrm>
          <a:off x="457200" y="1066800"/>
          <a:ext cx="8305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286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Корпоративные отношения и корпоративные правоотношения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" y="1828800"/>
            <a:ext cx="7848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 ГК РФ. Гражданское законодательство регулирует отношения, связанные с участием в корпоративных организациях или с управлением ими (корпоративные отношения).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гражданского права шире: другие имущественные и личные неимущественные отношения, основанные на равенстве, автономии воли и имущественной самостоятельности участников.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074007"/>
      </p:ext>
    </p:extLst>
  </p:cSld>
  <p:clrMapOvr>
    <a:masterClrMapping/>
  </p:clrMapOvr>
  <p:transition spd="slow">
    <p:wipe dir="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Существенные особенности корпоративных отношений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1676400"/>
            <a:ext cx="8077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Корпоративные отношения связаны с участием в корпорации и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достижением интересов:</a:t>
            </a:r>
          </a:p>
          <a:p>
            <a:pPr marL="285750" indent="-285750">
              <a:buFontTx/>
              <a:buChar char="-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получении части дохода в виде распределяемой между участниками (членами, акционерами) прибыли (дивиденда)</a:t>
            </a:r>
          </a:p>
          <a:p>
            <a:pPr marL="285750" indent="-285750">
              <a:buFontTx/>
              <a:buChar char="-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получении части имущества при ликвидации корпорации;</a:t>
            </a:r>
          </a:p>
          <a:p>
            <a:pPr marL="285750" indent="-285750">
              <a:buFontTx/>
              <a:buChar char="-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управлении корпорацией;</a:t>
            </a:r>
          </a:p>
          <a:p>
            <a:pPr marL="285750" indent="-285750">
              <a:buFontTx/>
              <a:buChar char="-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получении дохода от продажи акций (долей) (доход с капитала).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1764993"/>
      </p:ext>
    </p:extLst>
  </p:cSld>
  <p:clrMapOvr>
    <a:masterClrMapping/>
  </p:clrMapOvr>
  <p:transition spd="slow">
    <p:wipe dir="d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5800" y="228600"/>
            <a:ext cx="8382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ГК РФ Статья 67. Права и обязанности участника хозяйственного товарищества и общества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Участник хозяйственного товарищества или общества </a:t>
            </a: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также вправе: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 участие в распределении прибыли товарищества или общества, участником которого он является;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получать в случае ликвидации товарищества или общества часть имущества, оставшегося после расчетов с кредиторами, или его стоимость;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требовать исключения другого участника из товарищества или общества (кроме публичных акционерных обществ) в судебном порядке с выплатой ему действительной стоимости его доли участия, если такой участник своими действиями (бездействием) причинил существенный вред товариществу или обществу либо иным образом существенно затрудняет его деятельность и достижение целей, ради которых оно создавалось, в том числе грубо нарушая свои обязанности, предусмотренные законом или учредительными документами товарищества или общества. Отказ от этого права или его ограничение ничтожны.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…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354739"/>
      </p:ext>
    </p:extLst>
  </p:cSld>
  <p:clrMapOvr>
    <a:masterClrMapping/>
  </p:clrMapOvr>
  <p:transition spd="slow">
    <p:wipe dir="d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707750163"/>
              </p:ext>
            </p:extLst>
          </p:nvPr>
        </p:nvGraphicFramePr>
        <p:xfrm>
          <a:off x="838200" y="609600"/>
          <a:ext cx="80772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148708404"/>
      </p:ext>
    </p:extLst>
  </p:cSld>
  <p:clrMapOvr>
    <a:masterClrMapping/>
  </p:clrMapOvr>
  <p:transition spd="slow">
    <p:wipe dir="d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60960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0600" y="1600200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Корпоративные отношения – это имущественные и неимущественные отношения, возникающие в связи с участием (членством), основанные на равенстве участников, автономии их воли и имущественной самостоятельности участников (акционеров, членов).</a:t>
            </a:r>
          </a:p>
        </p:txBody>
      </p:sp>
    </p:spTree>
    <p:extLst>
      <p:ext uri="{BB962C8B-B14F-4D97-AF65-F5344CB8AC3E}">
        <p14:creationId xmlns:p14="http://schemas.microsoft.com/office/powerpoint/2010/main" val="3650350562"/>
      </p:ext>
    </p:extLst>
  </p:cSld>
  <p:clrMapOvr>
    <a:masterClrMapping/>
  </p:clrMapOvr>
  <p:transition spd="slow">
    <p:wipe dir="d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Корпоративные отношения возникают в связи с управлением корпорацией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99682057"/>
              </p:ext>
            </p:extLst>
          </p:nvPr>
        </p:nvGraphicFramePr>
        <p:xfrm>
          <a:off x="533400" y="1676400"/>
          <a:ext cx="86106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239000" y="45720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Коммандитист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Владелец привилегированных акций</a:t>
            </a:r>
          </a:p>
        </p:txBody>
      </p:sp>
    </p:spTree>
    <p:extLst>
      <p:ext uri="{BB962C8B-B14F-4D97-AF65-F5344CB8AC3E}">
        <p14:creationId xmlns:p14="http://schemas.microsoft.com/office/powerpoint/2010/main" val="2859737460"/>
      </p:ext>
    </p:extLst>
  </p:cSld>
  <p:clrMapOvr>
    <a:masterClrMapping/>
  </p:clrMapOvr>
  <p:transition spd="slow">
    <p:wipe dir="d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23622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ФЗ «Об АО» найдите права акционеров-владельцев привилегированных акций 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4173794984"/>
      </p:ext>
    </p:extLst>
  </p:cSld>
  <p:clrMapOvr>
    <a:masterClrMapping/>
  </p:clrMapOvr>
  <p:transition spd="slow">
    <p:wipe dir="d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09600" y="228600"/>
            <a:ext cx="8534400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32. Права акционеров - владельцев привилегированных акций общества</a:t>
            </a:r>
            <a:endParaRPr lang="ru-RU" altLang="ru-RU" sz="21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1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Акционеры - владельцы привилегированных акций общества не имеют права голоса на общем собрании акционеров, если иное не установлено настоящим Федеральным законом.</a:t>
            </a:r>
            <a:endParaRPr lang="en-US" altLang="ru-RU" sz="2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 Акционеры - владельцы привилегированных акций определенного типа, размер дивиденда по которым определен в уставе общества, за исключением акционеров - владельцев кумулятивных привилегированных акций, имеют право участвовать в общем собрании акционеров с правом голоса по всем вопросам его компетенции, начиная с собрания, следующего за годовым общим собранием акционеров, на котором независимо от причин не было принято решение о выплате дивидендов или было принято решение о неполной выплате дивидендов по привилегированным акциям этого типа. Право акционеров - владельцев привилегированных акций такого типа участвовать в общем собрании акционеров прекращается с момента первой выплаты по указанным акциям дивидендов в полном размере.</a:t>
            </a:r>
            <a:endParaRPr lang="ru-RU" alt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667683"/>
      </p:ext>
    </p:extLst>
  </p:cSld>
  <p:clrMapOvr>
    <a:masterClrMapping/>
  </p:clrMapOvr>
  <p:transition spd="slow">
    <p:wipe dir="d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81291394"/>
              </p:ext>
            </p:extLst>
          </p:nvPr>
        </p:nvGraphicFramePr>
        <p:xfrm>
          <a:off x="767862" y="1465386"/>
          <a:ext cx="8376138" cy="5392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503731"/>
      </p:ext>
    </p:extLst>
  </p:cSld>
  <p:clrMapOvr>
    <a:masterClrMapping/>
  </p:clrMapOvr>
  <p:transition spd="slow">
    <p:wipe dir="d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077200" cy="1066800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по управлению характеризуются состоянием подчиненности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94965228"/>
              </p:ext>
            </p:extLst>
          </p:nvPr>
        </p:nvGraphicFramePr>
        <p:xfrm>
          <a:off x="304800" y="1447800"/>
          <a:ext cx="88392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1537718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108261" y="-3142205"/>
            <a:ext cx="2895600" cy="68610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304800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вывод о правовой природе корпоративного права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695143"/>
              </p:ext>
            </p:extLst>
          </p:nvPr>
        </p:nvGraphicFramePr>
        <p:xfrm>
          <a:off x="381000" y="1447800"/>
          <a:ext cx="65532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71700" y="2286000"/>
            <a:ext cx="2971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Гражданское право</a:t>
            </a: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19900" y="1981200"/>
            <a:ext cx="190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Общие положения о сделках и договорах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Наследственное право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МЧП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ПИС (ФН)</a:t>
            </a:r>
          </a:p>
        </p:txBody>
      </p:sp>
    </p:spTree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9495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3. </a:t>
            </a:r>
            <a:r>
              <a:rPr lang="ru-RU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Корпоративные отношения являются частными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676400"/>
            <a:ext cx="8229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довод – субъектами корпоративных отношений являются субъекты гражданского права (Суханов Е.А.).</a:t>
            </a:r>
          </a:p>
          <a:p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Корпорации вступают в отношения с публичными органами (регистрация, налогообложение, конкуренция, эмиссия ценных бумаг). Эти взаимоотношения не являются корпоративными.</a:t>
            </a:r>
          </a:p>
        </p:txBody>
      </p:sp>
    </p:spTree>
    <p:extLst>
      <p:ext uri="{BB962C8B-B14F-4D97-AF65-F5344CB8AC3E}">
        <p14:creationId xmlns:p14="http://schemas.microsoft.com/office/powerpoint/2010/main" val="3902332337"/>
      </p:ext>
    </p:extLst>
  </p:cSld>
  <p:clrMapOvr>
    <a:masterClrMapping/>
  </p:clrMapOvr>
  <p:transition spd="slow">
    <p:wipe dir="d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Корпоративные отношения не являются предпринимательскими.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" y="1981200"/>
            <a:ext cx="78486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– к корпоративным ЮЛ относятся не только коммерческие, но и некоммерческие ЮЛ.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Налогообложение (ФЛ до 2015 – 9%, с 2015 – 13 %; ЮЛ – 13 %).</a:t>
            </a:r>
          </a:p>
        </p:txBody>
      </p:sp>
    </p:spTree>
    <p:extLst>
      <p:ext uri="{BB962C8B-B14F-4D97-AF65-F5344CB8AC3E}">
        <p14:creationId xmlns:p14="http://schemas.microsoft.com/office/powerpoint/2010/main" val="1149442451"/>
      </p:ext>
    </p:extLst>
  </p:cSld>
  <p:clrMapOvr>
    <a:masterClrMapping/>
  </p:clrMapOvr>
  <p:transition spd="slow">
    <p:wipe dir="d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527" y="254000"/>
            <a:ext cx="80772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с обязательственными и вещными правоотношениями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26730373"/>
              </p:ext>
            </p:extLst>
          </p:nvPr>
        </p:nvGraphicFramePr>
        <p:xfrm>
          <a:off x="624254" y="1524000"/>
          <a:ext cx="8519746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5927" y="2057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Sui generis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54987281"/>
              </p:ext>
            </p:extLst>
          </p:nvPr>
        </p:nvGraphicFramePr>
        <p:xfrm>
          <a:off x="624254" y="1397000"/>
          <a:ext cx="2743200" cy="134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781800" y="1524000"/>
            <a:ext cx="22933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об уплате объявленных дивидендов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о принудительном выкупе доли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о получении имущества после ликвидации</a:t>
            </a:r>
          </a:p>
        </p:txBody>
      </p:sp>
    </p:spTree>
    <p:extLst>
      <p:ext uri="{BB962C8B-B14F-4D97-AF65-F5344CB8AC3E}">
        <p14:creationId xmlns:p14="http://schemas.microsoft.com/office/powerpoint/2010/main" val="374028844"/>
      </p:ext>
    </p:extLst>
  </p:cSld>
  <p:clrMapOvr>
    <a:masterClrMapping/>
  </p:clrMapOvr>
  <p:transition spd="slow">
    <p:wipe dir="d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Обязательственное правоотношение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1828800"/>
            <a:ext cx="8001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 РФ Статья 307. Понятие обязательства</a:t>
            </a:r>
            <a:endParaRPr lang="ru-RU" altLang="ru-RU" sz="24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 силу обязательства одно лицо (должник) обязано совершить в пользу другого лица (кредитора) определенное действие, как то: передать имущество, выполнить работу, оказать услугу, внести вклад в совместную деятельность, уплатить деньги и т.п., либо воздержаться от определенного действия, а кредитор имеет право требовать от должника исполнения его обязанности.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62747"/>
      </p:ext>
    </p:extLst>
  </p:cSld>
  <p:clrMapOvr>
    <a:masterClrMapping/>
  </p:clrMapOvr>
  <p:transition spd="slow">
    <p:wipe dir="d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участников корпорации нет вещных прав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0" y="25146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Докажите, что у участников корпорации нет вещных прав на имущество корпорации.</a:t>
            </a:r>
          </a:p>
        </p:txBody>
      </p:sp>
    </p:spTree>
    <p:extLst>
      <p:ext uri="{BB962C8B-B14F-4D97-AF65-F5344CB8AC3E}">
        <p14:creationId xmlns:p14="http://schemas.microsoft.com/office/powerpoint/2010/main" val="2394893522"/>
      </p:ext>
    </p:extLst>
  </p:cSld>
  <p:clrMapOvr>
    <a:masterClrMapping/>
  </p:clrMapOvr>
  <p:transition spd="slow">
    <p:wipe dir="d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участников корпорации нет вещных прав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6830" y="1640239"/>
            <a:ext cx="826476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 РФ Статья 48. Понятие юридического лица</a:t>
            </a:r>
            <a:endParaRPr lang="ru-RU" altLang="ru-RU" sz="22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Юридическим лицом признается организация, которая имеет </a:t>
            </a:r>
            <a:r>
              <a:rPr lang="ru-RU" altLang="ru-RU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обособленное имущество 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отвечает им по своим обязательствам, может от своего имени приобретать и осуществлять гражданские права и нести гражданские обязанности, быть истцом и ответчиком в суде.</a:t>
            </a:r>
            <a:endParaRPr lang="ru-RU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…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 юридическим лицам, на имущество которых их учредители имеют вещные права, относятся государственные и муниципальные унитарные предприятия, а также учреждения.</a:t>
            </a:r>
            <a:endParaRPr lang="ru-RU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юридическим лицам, в отношении которых их участники имеют </a:t>
            </a:r>
            <a:r>
              <a:rPr lang="ru-RU" alt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корпоративные права</a:t>
            </a: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относятся корпоративные организации (статья 65.1).</a:t>
            </a:r>
            <a:endParaRPr lang="en-US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…</a:t>
            </a:r>
            <a:endParaRPr lang="ru-RU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962523"/>
      </p:ext>
    </p:extLst>
  </p:cSld>
  <p:clrMapOvr>
    <a:masterClrMapping/>
  </p:clrMapOvr>
  <p:transition spd="slow">
    <p:wipe dir="d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участников корпорации нет вещных прав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1967" y="134358"/>
            <a:ext cx="65" cy="18848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1981200"/>
            <a:ext cx="7848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 РФ Статья 66. Основные положения о хозяйственных товариществах и обществах</a:t>
            </a:r>
            <a:endParaRPr lang="ru-RU" altLang="ru-RU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Имущество, созданное за счет вкладов учредителей (участников), а также произведенное и приобретенное хозяйственным товариществом или обществом в процессе деятельности, принадлежит на праве собственности хозяйственному товариществу или обществу.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244963"/>
      </p:ext>
    </p:extLst>
  </p:cSld>
  <p:clrMapOvr>
    <a:masterClrMapping/>
  </p:clrMapOvr>
  <p:transition spd="slow">
    <p:wipe dir="d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корпоративного права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8842243"/>
              </p:ext>
            </p:extLst>
          </p:nvPr>
        </p:nvGraphicFramePr>
        <p:xfrm>
          <a:off x="773722" y="1295400"/>
          <a:ext cx="8370277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8320677"/>
      </p:ext>
    </p:extLst>
  </p:cSld>
  <p:clrMapOvr>
    <a:masterClrMapping/>
  </p:clrMapOvr>
  <p:transition spd="slow">
    <p:wipe dir="d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28661343"/>
              </p:ext>
            </p:extLst>
          </p:nvPr>
        </p:nvGraphicFramePr>
        <p:xfrm>
          <a:off x="685800" y="152400"/>
          <a:ext cx="8458200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1226808"/>
      </p:ext>
    </p:extLst>
  </p:cSld>
  <p:clrMapOvr>
    <a:masterClrMapping/>
  </p:clrMapOvr>
  <p:transition spd="slow">
    <p:wipe dir="d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457200"/>
            <a:ext cx="8001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место занимает КП в российской правовой системе?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ответе на этот вопрос примите во внимание следующее: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Есть ли свой, уникальный, круг субъектов, отличный от круга субъектов гражданского права?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Есть ли у КП свой предмет правового регулирования?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Можно ли назвать КП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подотраслью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предпринимательского права?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Есть ли свой особенный источник правового регулирования?</a:t>
            </a:r>
          </a:p>
        </p:txBody>
      </p:sp>
    </p:spTree>
    <p:extLst>
      <p:ext uri="{BB962C8B-B14F-4D97-AF65-F5344CB8AC3E}">
        <p14:creationId xmlns:p14="http://schemas.microsoft.com/office/powerpoint/2010/main" val="1347530416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2286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корпорации в российской правовой доктрине.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1905000"/>
            <a:ext cx="7696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энциклопедический словарь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Корпорация – это</a:t>
            </a:r>
          </a:p>
          <a:p>
            <a:pPr marL="342900" indent="-342900"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объединение, союз, общество</a:t>
            </a:r>
          </a:p>
          <a:p>
            <a:pPr marL="342900" indent="-342900"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лиц, объединившихся для достижения какой-либо цели; является юридическим лицом.</a:t>
            </a:r>
          </a:p>
          <a:p>
            <a:pPr marL="342900" indent="-342900">
              <a:buAutoNum type="arabicPeriod"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русского языка Ожегова С.И.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Корпорация – это</a:t>
            </a:r>
          </a:p>
          <a:p>
            <a:pPr marL="342900" indent="-342900"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Объединенная группа, круг лиц одной профессии, одного сословия;</a:t>
            </a:r>
          </a:p>
          <a:p>
            <a:pPr marL="342900" indent="-342900"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форма монополистического объединения.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лат. – «обладание телом». </a:t>
            </a:r>
          </a:p>
        </p:txBody>
      </p:sp>
    </p:spTree>
    <p:custDataLst>
      <p:tags r:id="rId1"/>
    </p:custDataLst>
  </p:cSld>
  <p:clrMapOvr>
    <a:masterClrMapping/>
  </p:clrMapOvr>
  <p:transition spd="slow">
    <p:wipe dir="d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чем можно утверждать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1676400"/>
            <a:ext cx="7924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Корпоративное право – не самостоятельная отрасль права.</a:t>
            </a:r>
          </a:p>
          <a:p>
            <a:pPr algn="just"/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своего предмета (входит в предмет ГК, ст. 2) и метода правового регулирования (спорный элемент).</a:t>
            </a:r>
          </a:p>
          <a:p>
            <a:pPr algn="just"/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подотрасль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предпринимательского права, т.к. в круг субъектов входят некоммерческие корпоративные организации.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есть свой источник – учредительный документ (договор, устав).</a:t>
            </a:r>
          </a:p>
        </p:txBody>
      </p:sp>
    </p:spTree>
    <p:extLst>
      <p:ext uri="{BB962C8B-B14F-4D97-AF65-F5344CB8AC3E}">
        <p14:creationId xmlns:p14="http://schemas.microsoft.com/office/powerpoint/2010/main" val="611609941"/>
      </p:ext>
    </p:extLst>
  </p:cSld>
  <p:clrMapOvr>
    <a:masterClrMapping/>
  </p:clrMapOvr>
  <p:transition spd="slow">
    <p:wipe dir="d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Корпоративное право как отрасль законодательства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" y="19050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своей природе является комплексным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707262535"/>
              </p:ext>
            </p:extLst>
          </p:nvPr>
        </p:nvGraphicFramePr>
        <p:xfrm>
          <a:off x="-152400" y="2274332"/>
          <a:ext cx="9296400" cy="458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0592292"/>
      </p:ext>
    </p:extLst>
  </p:cSld>
  <p:clrMapOvr>
    <a:masterClrMapping/>
  </p:clrMapOvr>
  <p:transition spd="slow">
    <p:wipe dir="d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63072303"/>
              </p:ext>
            </p:extLst>
          </p:nvPr>
        </p:nvGraphicFramePr>
        <p:xfrm>
          <a:off x="609600" y="76200"/>
          <a:ext cx="8534400" cy="678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7663324"/>
      </p:ext>
    </p:extLst>
  </p:cSld>
  <p:clrMapOvr>
    <a:masterClrMapping/>
  </p:clrMapOvr>
  <p:transition spd="slow">
    <p:wipe dir="d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1600200"/>
            <a:ext cx="8153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Корпоративные юридические лица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(корпорации) – юридические лица, учредители (участники) которых обладают правом участия (членства) в них и формируют их высший орган в соответствии с п. 1 ст. 65.3 ГК РФ.</a:t>
            </a:r>
          </a:p>
        </p:txBody>
      </p:sp>
    </p:spTree>
    <p:extLst>
      <p:ext uri="{BB962C8B-B14F-4D97-AF65-F5344CB8AC3E}">
        <p14:creationId xmlns:p14="http://schemas.microsoft.com/office/powerpoint/2010/main" val="2343901560"/>
      </p:ext>
    </p:extLst>
  </p:cSld>
  <p:clrMapOvr>
    <a:masterClrMapping/>
  </p:clrMapOvr>
  <p:transition spd="slow">
    <p:wipe dir="d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685800"/>
            <a:ext cx="8458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Корпоративные отношения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сочетание имущественных и неимущественных отношений, возникающих в связи с участием в корпорации и основанных на началах равенства, автономии воли и имущественной самостоятельности участников (акционеров, членов), а также управленческих отношений, возникающих между участниками (акционерами, членами) и лицами, входящими в органы управления корпорации в связи с осуществлением управления корпорацией.</a:t>
            </a:r>
          </a:p>
        </p:txBody>
      </p:sp>
    </p:spTree>
    <p:extLst>
      <p:ext uri="{BB962C8B-B14F-4D97-AF65-F5344CB8AC3E}">
        <p14:creationId xmlns:p14="http://schemas.microsoft.com/office/powerpoint/2010/main" val="3159672406"/>
      </p:ext>
    </p:extLst>
  </p:cSld>
  <p:clrMapOvr>
    <a:masterClrMapping/>
  </p:clrMapOvr>
  <p:transition spd="slow">
    <p:wipe dir="d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533401"/>
            <a:ext cx="8305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Корпоративные правоотношения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урегулированные нормами гражданского права корпоративные отношения, возникающие в связи с участием в корпорации и управлением ею.</a:t>
            </a:r>
          </a:p>
        </p:txBody>
      </p:sp>
    </p:spTree>
    <p:extLst>
      <p:ext uri="{BB962C8B-B14F-4D97-AF65-F5344CB8AC3E}">
        <p14:creationId xmlns:p14="http://schemas.microsoft.com/office/powerpoint/2010/main" val="560225868"/>
      </p:ext>
    </p:extLst>
  </p:cSld>
  <p:clrMapOvr>
    <a:masterClrMapping/>
  </p:clrMapOvr>
  <p:transition spd="slow">
    <p:wipe dir="d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4759568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Корпоративное право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частное право корпораций – совокупность общих и специальных норм гражданского права, регулирующих отношения в связи с участием в корпорации и управлением ею.</a:t>
            </a:r>
          </a:p>
        </p:txBody>
      </p:sp>
    </p:spTree>
    <p:extLst>
      <p:ext uri="{BB962C8B-B14F-4D97-AF65-F5344CB8AC3E}">
        <p14:creationId xmlns:p14="http://schemas.microsoft.com/office/powerpoint/2010/main" val="1031240355"/>
      </p:ext>
    </p:extLst>
  </p:cSld>
  <p:clrMapOvr>
    <a:masterClrMapping/>
  </p:clrMapOvr>
  <p:transition spd="slow">
    <p:wipe dir="d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381000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следующему семинару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0" y="1600200"/>
            <a:ext cx="76962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Проанализируйте содержание ст. 225.1 АПК РФ «Дела по корпоративным спорам».</a:t>
            </a:r>
          </a:p>
          <a:p>
            <a:pPr algn="just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можно ли сделать вывод о том, что понимается под «корпорацией» исходя из содержащегося в данной статье понятия «корпоративные споры» и перечня таких споров? </a:t>
            </a:r>
          </a:p>
        </p:txBody>
      </p:sp>
    </p:spTree>
    <p:extLst>
      <p:ext uri="{BB962C8B-B14F-4D97-AF65-F5344CB8AC3E}">
        <p14:creationId xmlns:p14="http://schemas.microsoft.com/office/powerpoint/2010/main" val="1127810891"/>
      </p:ext>
    </p:extLst>
  </p:cSld>
  <p:clrMapOvr>
    <a:masterClrMapping/>
  </p:clrMapOvr>
  <p:transition spd="slow">
    <p:wipe dir="d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457200"/>
            <a:ext cx="8229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Проанализируйте следующие указы Президента РФ:</a:t>
            </a:r>
          </a:p>
          <a:p>
            <a:pPr marL="285750" indent="-285750">
              <a:buFontTx/>
              <a:buChar char="-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мерах по формированию федеральной контрактной системы»</a:t>
            </a:r>
          </a:p>
          <a:p>
            <a:pPr marL="285750" indent="-285750">
              <a:buFontTx/>
              <a:buChar char="-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создании Российской финансовой корпорации»</a:t>
            </a:r>
          </a:p>
          <a:p>
            <a:pPr marL="285750" indent="-285750">
              <a:buFontTx/>
              <a:buChar char="-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Государственной инвестиционной корпорации»</a:t>
            </a:r>
          </a:p>
          <a:p>
            <a:pPr marL="285750" indent="-285750">
              <a:buFontTx/>
              <a:buChar char="-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ОАО «Объединенная авиастроительная корпорация»»</a:t>
            </a:r>
          </a:p>
          <a:p>
            <a:pPr marL="285750" indent="-285750">
              <a:buFontTx/>
              <a:buChar char="-"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ОАО «Объединенная судостроительная корпорация»</a:t>
            </a:r>
          </a:p>
          <a:p>
            <a:pPr marL="285750" indent="-285750">
              <a:buFontTx/>
              <a:buChar char="-"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значении используется термин корпорация?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ли термин «корпорация» использоваться любым ЮЛ в качестве фирменного наименования?</a:t>
            </a:r>
          </a:p>
        </p:txBody>
      </p:sp>
    </p:spTree>
    <p:extLst>
      <p:ext uri="{BB962C8B-B14F-4D97-AF65-F5344CB8AC3E}">
        <p14:creationId xmlns:p14="http://schemas.microsoft.com/office/powerpoint/2010/main" val="1220147763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304800"/>
            <a:ext cx="82498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фикций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1219200"/>
            <a:ext cx="81736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Корпорация (юридическое лицо) – фиктивное правовое лицо (</a:t>
            </a: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 </a:t>
            </a:r>
            <a:r>
              <a:rPr lang="en-US" alt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ficta</a:t>
            </a: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созданное соответствующей властью.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Папа римский Иннокентий </a:t>
            </a: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речи на Лионском соборе в 1245 году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Можно ли отлучить корпорация от церкви?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Нет, отлучение распространяется на душу и совесть, поэтому не могут быть отлучаемы от церкви корпорации, у которых нет ни души, ни совести, ни соли, ни сознания. Они являются лишь отвлеченными понятиями, правовыми наименованиями, фиктивными лицами.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Решение Верховного суда США по делу </a:t>
            </a: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Trustees of Dartmouth College v. Woodward (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1819 в.)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Корпорация – это искусственное существо, невидимое, неосязаемое и существующее лишь с точки зрения закона. Будучи чистым созданием закона, корпорация обладает лишь теми свойствами, которые сообщил ей учредительный акт, прямо или предполагая их необходимыми для ее существования.</a:t>
            </a:r>
          </a:p>
        </p:txBody>
      </p:sp>
    </p:spTree>
    <p:custDataLst>
      <p:tags r:id="rId1"/>
    </p:custData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Корпорации = юридические лица</a:t>
            </a:r>
            <a:endParaRPr lang="en-US" sz="3200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9852548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custDataLst>
      <p:tags r:id="rId1"/>
    </p:custData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415174"/>
            <a:ext cx="8001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ГК РФ Статья 1041. Договор простого товарищества</a:t>
            </a:r>
            <a:endParaRPr lang="ru-RU" altLang="ru-RU" sz="24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400" b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 договору простого товарищества (договору о совместной деятельности) двое или несколько лиц (товарищей) обязуются соединить свои вклады и совместно действовать без образования юридического лица для извлечения прибыли или достижения иной не противоречащей закону цели.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Сторонами договора простого товарищества, заключаемого для осуществления предпринимательской деятельности, могут быть только индивидуальные предприниматели и (или) коммерческие организации.</a:t>
            </a:r>
            <a:endParaRPr lang="en-US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Суханова Е.А. – договор простого товарищества о ведении гостиничного бизнеса.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571967" y="42025"/>
            <a:ext cx="65" cy="3731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0943194"/>
      </p:ext>
    </p:ext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heme/theme1.xml><?xml version="1.0" encoding="utf-8"?>
<a:theme xmlns:a="http://schemas.openxmlformats.org/drawingml/2006/main" name="Training New Employe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 New Employees.potx</Template>
  <TotalTime>0</TotalTime>
  <Words>3609</Words>
  <Application>Microsoft Office PowerPoint</Application>
  <PresentationFormat>Экран (4:3)</PresentationFormat>
  <Paragraphs>457</Paragraphs>
  <Slides>68</Slides>
  <Notes>33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69" baseType="lpstr">
      <vt:lpstr>Training New Employees</vt:lpstr>
      <vt:lpstr>Лекция  Общие положения корпоративного права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Корпорации = юридические лица</vt:lpstr>
      <vt:lpstr>Презентация PowerPoint</vt:lpstr>
      <vt:lpstr>Признаки корпорации</vt:lpstr>
      <vt:lpstr>Корпорации и учреждения (институты)</vt:lpstr>
      <vt:lpstr>Учреждение в соответствии с ГК РФ</vt:lpstr>
      <vt:lpstr>Определения понятия корпорация в российской юридической доктрине</vt:lpstr>
      <vt:lpstr>Еще более широкое определение Кашаниной Т.В. – коллективные объединения лиц и капиталов</vt:lpstr>
      <vt:lpstr>Подход Степановой П.В.</vt:lpstr>
      <vt:lpstr>Управление в общественной организации</vt:lpstr>
      <vt:lpstr>Презентация PowerPoint</vt:lpstr>
      <vt:lpstr>Презентация PowerPoint</vt:lpstr>
      <vt:lpstr>Точка зрения – только хозяйственные общества </vt:lpstr>
      <vt:lpstr>Точка зрения – сложные хозяйственные структуры</vt:lpstr>
      <vt:lpstr>2. Понятие корпорации в современных зарубежных правопорядках</vt:lpstr>
      <vt:lpstr>Признаки корпорации в США</vt:lpstr>
      <vt:lpstr>Юридические лица в Англии</vt:lpstr>
      <vt:lpstr>Презентация PowerPoint</vt:lpstr>
      <vt:lpstr>Презентация PowerPoint</vt:lpstr>
      <vt:lpstr>Ст. 65.1 ГК РФ. Корпоративные и унитарные юридические лица</vt:lpstr>
      <vt:lpstr>Признаки корпоративной организации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корпораций</vt:lpstr>
      <vt:lpstr>Существование персонального юридического лица зависит от личности каждого участника. Вопрос: докажите, что товарищества являются персональными ЮЛ, а общества - нет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Существенные особенности корпоративных отношений</vt:lpstr>
      <vt:lpstr>Презентация PowerPoint</vt:lpstr>
      <vt:lpstr>Презентация PowerPoint</vt:lpstr>
      <vt:lpstr>Презентация PowerPoint</vt:lpstr>
      <vt:lpstr>2. Корпоративные отношения возникают в связи с управлением корпорацией</vt:lpstr>
      <vt:lpstr>Презентация PowerPoint</vt:lpstr>
      <vt:lpstr>Презентация PowerPoint</vt:lpstr>
      <vt:lpstr>Вывод</vt:lpstr>
      <vt:lpstr>Отношения по управлению характеризуются состоянием подчиненности</vt:lpstr>
      <vt:lpstr>3. Корпоративные отношения являются частными</vt:lpstr>
      <vt:lpstr>4. Корпоративные отношения не являются предпринимательскими.</vt:lpstr>
      <vt:lpstr>Соотношение с обязательственными и вещными правоотношениями</vt:lpstr>
      <vt:lpstr>Обязательственное правоотношение</vt:lpstr>
      <vt:lpstr>У участников корпорации нет вещных прав</vt:lpstr>
      <vt:lpstr>У участников корпорации нет вещных прав</vt:lpstr>
      <vt:lpstr>У участников корпорации нет вещных прав</vt:lpstr>
      <vt:lpstr>5. Понятие корпоративного права</vt:lpstr>
      <vt:lpstr>Презентация PowerPoint</vt:lpstr>
      <vt:lpstr>Презентация PowerPoint</vt:lpstr>
      <vt:lpstr>О чем можно утверждать</vt:lpstr>
      <vt:lpstr>Корпоративное право как отрасль законодательства</vt:lpstr>
      <vt:lpstr>Презентация PowerPoint</vt:lpstr>
      <vt:lpstr>Выводы</vt:lpstr>
      <vt:lpstr>Презентация PowerPoint</vt:lpstr>
      <vt:lpstr>Презентация PowerPoint</vt:lpstr>
      <vt:lpstr>Корпоративное право – частное право корпораций – совокупность общих и специальных норм гражданского права, регулирующих отношения в связи с участием в корпорации и управлением ею.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2010-02-01T21:33:28Z</dcterms:created>
  <dcterms:modified xsi:type="dcterms:W3CDTF">2023-11-30T13:53:50Z</dcterms:modified>
</cp:coreProperties>
</file>